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3/11/2026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Minimum wage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Pros and Cons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51179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minimum wage is a policy designed to set a legal floor on the wages that employers can pay workers.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Its </a:t>
            </a:r>
            <a:r>
              <a:rPr lang="en-US" dirty="0"/>
              <a:t>goal is to ensure that workers are paid a basic, livable wage for their labor.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However</a:t>
            </a:r>
            <a:r>
              <a:rPr lang="en-US" dirty="0"/>
              <a:t>, the effects of minimum wage laws are a subject of ongoing debate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Minimum wage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1841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Reduces Poverty and Income </a:t>
            </a:r>
            <a:r>
              <a:rPr lang="en-US" b="1" dirty="0" smtClean="0"/>
              <a:t>Inequality: </a:t>
            </a:r>
            <a:r>
              <a:rPr lang="en-US" dirty="0" smtClean="0"/>
              <a:t>A </a:t>
            </a:r>
            <a:r>
              <a:rPr lang="en-US" dirty="0"/>
              <a:t>minimum wage helps lift the income of the lowest-paid workers, potentially reducing poverty levels and narrowing the income gap between low and high earners.</a:t>
            </a:r>
          </a:p>
          <a:p>
            <a:endParaRPr lang="en-US" b="1" dirty="0" smtClean="0"/>
          </a:p>
          <a:p>
            <a:r>
              <a:rPr lang="en-US" b="1" dirty="0" smtClean="0"/>
              <a:t>Improves </a:t>
            </a:r>
            <a:r>
              <a:rPr lang="en-US" b="1" dirty="0"/>
              <a:t>Standard of </a:t>
            </a:r>
            <a:r>
              <a:rPr lang="en-US" b="1" dirty="0" smtClean="0"/>
              <a:t>Living: </a:t>
            </a:r>
            <a:r>
              <a:rPr lang="en-US" dirty="0" smtClean="0"/>
              <a:t>Workers </a:t>
            </a:r>
            <a:r>
              <a:rPr lang="en-US" dirty="0"/>
              <a:t>earning the minimum wage are more likely to have better access to basic needs such as food, housing, and healthcare, which can enhance their quality of life.</a:t>
            </a:r>
          </a:p>
          <a:p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Pros of Minimum wage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13904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Increases Consumer Spending: </a:t>
            </a:r>
            <a:r>
              <a:rPr lang="en-US" dirty="0"/>
              <a:t>Low-wage workers tend to spend a large portion of their income on goods and services, stimulating demand in the economy and potentially leading to economic growth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Attracts More Skilled Workers</a:t>
            </a:r>
            <a:r>
              <a:rPr lang="en-US" b="1" dirty="0" smtClean="0"/>
              <a:t>: </a:t>
            </a:r>
            <a:r>
              <a:rPr lang="en-US" dirty="0" smtClean="0"/>
              <a:t>Higher </a:t>
            </a:r>
            <a:r>
              <a:rPr lang="en-US" dirty="0"/>
              <a:t>wages may attract a better pool of talent, including skilled workers, as they may see the role as more rewarding and worth pursuing.</a:t>
            </a:r>
          </a:p>
          <a:p>
            <a:endParaRPr lang="en-US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6985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Job Loss and Unemployment</a:t>
            </a:r>
            <a:r>
              <a:rPr lang="en-US" b="1" dirty="0" smtClean="0"/>
              <a:t>: </a:t>
            </a:r>
            <a:r>
              <a:rPr lang="en-US" dirty="0" smtClean="0"/>
              <a:t>Critics </a:t>
            </a:r>
            <a:r>
              <a:rPr lang="en-US" dirty="0"/>
              <a:t>argue that a higher minimum wage could lead employers to reduce their workforce, automate jobs, or hire fewer low-skilled workers, potentially increasing unemployment, particularly among young people or those with less experience.</a:t>
            </a:r>
          </a:p>
          <a:p>
            <a:endParaRPr lang="en-US" b="1" dirty="0" smtClean="0"/>
          </a:p>
          <a:p>
            <a:r>
              <a:rPr lang="en-US" b="1" dirty="0" smtClean="0"/>
              <a:t>Increased </a:t>
            </a:r>
            <a:r>
              <a:rPr lang="en-US" b="1" dirty="0"/>
              <a:t>Costs for Employers</a:t>
            </a:r>
            <a:r>
              <a:rPr lang="en-US" b="1" dirty="0" smtClean="0"/>
              <a:t>: </a:t>
            </a:r>
            <a:r>
              <a:rPr lang="en-US" dirty="0" smtClean="0"/>
              <a:t>Raising </a:t>
            </a:r>
            <a:r>
              <a:rPr lang="en-US" dirty="0"/>
              <a:t>the minimum wage increases labor costs for businesses, especially small businesses. These businesses may be forced to raise prices, reduce hours, cut jobs, or in some cases, close down.</a:t>
            </a:r>
          </a:p>
          <a:p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Cons of Minimum wage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84915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Potential for Reduced </a:t>
            </a:r>
            <a:r>
              <a:rPr lang="en-US" b="1" dirty="0" err="1"/>
              <a:t>Benefits:</a:t>
            </a:r>
            <a:r>
              <a:rPr lang="en-US" dirty="0" err="1"/>
              <a:t>To</a:t>
            </a:r>
            <a:r>
              <a:rPr lang="en-US" dirty="0"/>
              <a:t> offset the higher wages, employers might reduce non-wage benefits such as healthcare, paid time off, or retirement contributions, which could diminish the overall compensation package for workers.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78321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/>
              <a:t>it can help reduce poverty, stimulate consumer spending, and promote fairness, it can also lead to job losses, inflation, and increased </a:t>
            </a:r>
            <a:r>
              <a:rPr lang="en-US" dirty="0" smtClean="0"/>
              <a:t>costs </a:t>
            </a:r>
            <a:r>
              <a:rPr lang="en-US" dirty="0"/>
              <a:t>for businesses.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Conclusion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10612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i="1" dirty="0" smtClean="0"/>
          </a:p>
          <a:p>
            <a:pPr marL="109728" indent="0" algn="ctr">
              <a:buNone/>
            </a:pPr>
            <a:endParaRPr lang="en-US" i="1" dirty="0"/>
          </a:p>
          <a:p>
            <a:pPr marL="109728" indent="0" algn="ctr">
              <a:buNone/>
            </a:pPr>
            <a:r>
              <a:rPr lang="en-US" i="1" dirty="0" smtClean="0"/>
              <a:t>“Many argue that raising the minimum wage is beneficial to society.” </a:t>
            </a:r>
            <a:r>
              <a:rPr lang="en-US" dirty="0" smtClean="0"/>
              <a:t>Do you agree? </a:t>
            </a:r>
            <a:r>
              <a:rPr lang="en-US" dirty="0" err="1" smtClean="0"/>
              <a:t>Analyse</a:t>
            </a:r>
            <a:r>
              <a:rPr lang="en-US" dirty="0" smtClean="0"/>
              <a:t> and discuss the potential economic effects of raising the minimum wage in developed economies</a:t>
            </a:r>
            <a:r>
              <a:rPr lang="en-US" dirty="0" smtClean="0"/>
              <a:t>.</a:t>
            </a:r>
            <a:endParaRPr lang="en-AU" dirty="0"/>
          </a:p>
          <a:p>
            <a:pPr marL="109728" indent="0" algn="ctr">
              <a:buNone/>
            </a:pPr>
            <a:endParaRPr lang="en-AU" dirty="0"/>
          </a:p>
          <a:p>
            <a:pPr marL="109728" indent="0" algn="ctr">
              <a:buNone/>
            </a:pPr>
            <a:r>
              <a:rPr lang="en-AU" dirty="0" smtClean="0"/>
              <a:t>*Find an use your </a:t>
            </a:r>
            <a:r>
              <a:rPr lang="en-AU" smtClean="0"/>
              <a:t>own examples</a:t>
            </a: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 question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6646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</TotalTime>
  <Words>397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Minimum wage</vt:lpstr>
      <vt:lpstr>Minimum wage</vt:lpstr>
      <vt:lpstr>Pros of Minimum wage</vt:lpstr>
      <vt:lpstr>PowerPoint Presentation</vt:lpstr>
      <vt:lpstr>Cons of Minimum wage</vt:lpstr>
      <vt:lpstr>PowerPoint Presentation</vt:lpstr>
      <vt:lpstr>Conclusion </vt:lpstr>
      <vt:lpstr>Exam question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Minimum wage</dc:title>
  <dc:creator>Jaime Ruiz</dc:creator>
  <cp:lastModifiedBy>Jaime Ruiz</cp:lastModifiedBy>
  <cp:revision>5</cp:revision>
  <dcterms:created xsi:type="dcterms:W3CDTF">2024-12-11T16:54:58Z</dcterms:created>
  <dcterms:modified xsi:type="dcterms:W3CDTF">2026-03-11T09:14:08Z</dcterms:modified>
</cp:coreProperties>
</file>