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4" r:id="rId6"/>
    <p:sldId id="262" r:id="rId7"/>
    <p:sldId id="263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12/22/2025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12/22/2025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12/22/2025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12/22/2025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12/22/2025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12/22/2025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12/22/2025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12/22/2025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12/22/2025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12/22/2025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12/22/2025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eaLnBrk="1" latinLnBrk="0" hangingPunct="1"/>
            <a:fld id="{8F6BCBE8-30B0-4476-8762-9236B142003A}" type="datetimeFigureOut">
              <a:rPr lang="en-US" smtClean="0"/>
              <a:pPr eaLnBrk="1" latinLnBrk="0" hangingPunct="1"/>
              <a:t>12/22/2025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4.5 Competition and business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Unfair and uncompetitive markets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862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and Indirect 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Direct competition sells the same product </a:t>
            </a:r>
            <a:r>
              <a:rPr lang="en-US" dirty="0" err="1" smtClean="0"/>
              <a:t>eg</a:t>
            </a:r>
            <a:r>
              <a:rPr lang="en-US" dirty="0" smtClean="0"/>
              <a:t>. pineapples and pineapples </a:t>
            </a:r>
          </a:p>
          <a:p>
            <a:r>
              <a:rPr lang="en-US" dirty="0" smtClean="0"/>
              <a:t>Indirect competition includes any other business within the market </a:t>
            </a:r>
            <a:r>
              <a:rPr lang="en-US" dirty="0" err="1" smtClean="0"/>
              <a:t>eg</a:t>
            </a:r>
            <a:r>
              <a:rPr lang="en-US" dirty="0" smtClean="0"/>
              <a:t>. pineapples and shoes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929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uncompetitive/anti-competitive practice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err="1" smtClean="0"/>
              <a:t>Behaviour</a:t>
            </a:r>
            <a:r>
              <a:rPr lang="en-US" dirty="0" smtClean="0"/>
              <a:t> that reduces or limits competition in the market. </a:t>
            </a:r>
          </a:p>
          <a:p>
            <a:endParaRPr lang="en-US" b="1" dirty="0" smtClean="0"/>
          </a:p>
          <a:p>
            <a:r>
              <a:rPr lang="en-US" dirty="0" smtClean="0"/>
              <a:t>What are some things businesses may do to limit competition</a:t>
            </a:r>
            <a:r>
              <a:rPr lang="en-US" dirty="0"/>
              <a:t> </a:t>
            </a:r>
            <a:r>
              <a:rPr lang="en-US" dirty="0" smtClean="0"/>
              <a:t>according to the textbook? </a:t>
            </a:r>
          </a:p>
          <a:p>
            <a:endParaRPr lang="en-US" dirty="0"/>
          </a:p>
          <a:p>
            <a:pPr marL="6858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55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uncompetitive 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 kinds of markets are uncompetitive? Think of some examples </a:t>
            </a:r>
          </a:p>
          <a:p>
            <a:pPr marL="6858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116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Other examples include: </a:t>
            </a:r>
            <a:endParaRPr lang="en-A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89313"/>
            <a:ext cx="6934200" cy="5165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9989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Customer exploitation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Consumer exploitation is a situation in which a consumer is cheated or given false information by the </a:t>
            </a:r>
            <a:r>
              <a:rPr lang="en-US" dirty="0" smtClean="0"/>
              <a:t>producer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They are essentially being </a:t>
            </a:r>
            <a:r>
              <a:rPr lang="en-US" dirty="0" smtClean="0">
                <a:solidFill>
                  <a:srgbClr val="FF0000"/>
                </a:solidFill>
              </a:rPr>
              <a:t>exploited</a:t>
            </a:r>
            <a:r>
              <a:rPr lang="en-US" dirty="0" smtClean="0"/>
              <a:t> by the business. </a:t>
            </a:r>
          </a:p>
          <a:p>
            <a:pPr lvl="1"/>
            <a:endParaRPr lang="en-US" dirty="0" smtClean="0"/>
          </a:p>
          <a:p>
            <a:pPr lvl="1"/>
            <a:r>
              <a:rPr lang="en-US" dirty="0"/>
              <a:t>Can you think of any other business actions that may exploit customers? </a:t>
            </a:r>
          </a:p>
          <a:p>
            <a:pPr lvl="1"/>
            <a:endParaRPr lang="en-US" dirty="0"/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25192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85344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4647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definitions in the book. </a:t>
            </a:r>
          </a:p>
          <a:p>
            <a:r>
              <a:rPr lang="en-US" dirty="0" smtClean="0"/>
              <a:t>Price fixing: </a:t>
            </a:r>
            <a:endParaRPr lang="en-US" dirty="0"/>
          </a:p>
          <a:p>
            <a:r>
              <a:rPr lang="en-US" dirty="0" smtClean="0"/>
              <a:t>Customer exploitation: </a:t>
            </a:r>
          </a:p>
          <a:p>
            <a:r>
              <a:rPr lang="en-US" dirty="0" smtClean="0"/>
              <a:t>Collusion: </a:t>
            </a:r>
          </a:p>
          <a:p>
            <a:endParaRPr lang="en-US" dirty="0"/>
          </a:p>
          <a:p>
            <a:r>
              <a:rPr lang="en-US" dirty="0" smtClean="0"/>
              <a:t>Who is responsible for the customers and businesses and what can they do?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55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/>
              <a:t>Short answer questions 17-18 on page 46 to be sent to my </a:t>
            </a:r>
            <a:r>
              <a:rPr lang="en-US" b="1" dirty="0"/>
              <a:t>EMAIL</a:t>
            </a:r>
            <a:endParaRPr lang="en-US" dirty="0" smtClean="0"/>
          </a:p>
          <a:p>
            <a:pPr marL="68580" indent="0">
              <a:buNone/>
            </a:pPr>
            <a:endParaRPr lang="en-US" b="1" dirty="0" smtClean="0"/>
          </a:p>
          <a:p>
            <a:r>
              <a:rPr lang="en-US" b="1" dirty="0" smtClean="0"/>
              <a:t>Look at the new vocabulary from the unit</a:t>
            </a:r>
          </a:p>
          <a:p>
            <a:endParaRPr lang="en-US" b="1" dirty="0" smtClean="0"/>
          </a:p>
          <a:p>
            <a:r>
              <a:rPr lang="en-US" b="1" dirty="0" smtClean="0"/>
              <a:t>Revision </a:t>
            </a:r>
            <a:r>
              <a:rPr lang="en-US" b="1" smtClean="0"/>
              <a:t>next class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665868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1233</TotalTime>
  <Words>183</Words>
  <Application>Microsoft Office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4.5 Competition and business</vt:lpstr>
      <vt:lpstr>Direct and Indirect competition</vt:lpstr>
      <vt:lpstr>Types of uncompetitive/anti-competitive practice </vt:lpstr>
      <vt:lpstr>Types of uncompetitive markets</vt:lpstr>
      <vt:lpstr>Other examples include: </vt:lpstr>
      <vt:lpstr>Customer exploitation</vt:lpstr>
      <vt:lpstr>PowerPoint Presentation</vt:lpstr>
      <vt:lpstr>Definitions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4.5 Competition and business</dc:title>
  <dc:creator>JAI</dc:creator>
  <cp:lastModifiedBy>Jaime Ruiz</cp:lastModifiedBy>
  <cp:revision>16</cp:revision>
  <dcterms:created xsi:type="dcterms:W3CDTF">2021-02-28T06:17:00Z</dcterms:created>
  <dcterms:modified xsi:type="dcterms:W3CDTF">2025-12-22T07:38:41Z</dcterms:modified>
</cp:coreProperties>
</file>