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67" r:id="rId2"/>
    <p:sldId id="268" r:id="rId3"/>
    <p:sldId id="256" r:id="rId4"/>
    <p:sldId id="257" r:id="rId5"/>
    <p:sldId id="264" r:id="rId6"/>
    <p:sldId id="265" r:id="rId7"/>
    <p:sldId id="258" r:id="rId8"/>
    <p:sldId id="259" r:id="rId9"/>
    <p:sldId id="260" r:id="rId10"/>
    <p:sldId id="261" r:id="rId11"/>
    <p:sldId id="263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50" d="100"/>
          <a:sy n="150" d="100"/>
        </p:scale>
        <p:origin x="-509" y="-158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9C06D-4ED8-42C6-905D-CA84CA1B6CBF}" type="datetime2">
              <a:rPr lang="en-US" smtClean="0"/>
              <a:t>Wednesday, November 13, 2024</a:t>
            </a:fld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EEE0E-EDB0-4D84-86B0-50833DF22902}" type="datetime2">
              <a:rPr lang="en-US" smtClean="0"/>
              <a:t>Wednesday, November 13, 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4372C-B5AB-4C39-B273-B99224EB4DD5}" type="datetime2">
              <a:rPr lang="en-US" smtClean="0"/>
              <a:t>Wednesday, November 13, 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CAA-32CD-4B55-B92A-B8F0843CACF4}" type="datetime2">
              <a:rPr lang="en-US" smtClean="0"/>
              <a:t>Wednesday, November 13, 2024</a:t>
            </a:fld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CDC4-3D19-4983-B478-82F6B8E5AB66}" type="datetime2">
              <a:rPr lang="en-US" smtClean="0"/>
              <a:t>Wednesday, November 13, 2024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82477-D5D3-4181-8C11-75D0F2433A87}" type="datetime2">
              <a:rPr lang="en-US" smtClean="0"/>
              <a:t>Wednesday, November 13, 2024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E253B-1893-4367-8BAE-DF4BC10DC578}" type="datetime2">
              <a:rPr lang="en-US" smtClean="0"/>
              <a:t>Wednesday, November 13, 2024</a:t>
            </a:fld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300D-25B3-4603-86C9-4CB776489F00}" type="datetime2">
              <a:rPr lang="en-US" smtClean="0"/>
              <a:t>Wednesday, November 13, 2024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4AD9-FCC8-48B7-B85B-012A91320DFF}" type="datetime2">
              <a:rPr lang="en-US" smtClean="0"/>
              <a:t>Wednesday, November 13, 2024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2DC50-D5DB-4F94-B367-9876CD2C4012}" type="datetime2">
              <a:rPr lang="en-US" smtClean="0"/>
              <a:t>Wednesday, November 13, 2024</a:t>
            </a:fld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B412-E790-42EA-81FE-2925D3A43D91}" type="datetime2">
              <a:rPr lang="en-US" smtClean="0"/>
              <a:t>Wednesday, November 13, 2024</a:t>
            </a:fld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0B385921-A91A-409C-921C-0E0EC1E750EC}" type="datetime2">
              <a:rPr lang="en-US" smtClean="0"/>
              <a:t>Wednesday, November 13, 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90600" y="609600"/>
            <a:ext cx="7543800" cy="914400"/>
          </a:xfrm>
        </p:spPr>
        <p:txBody>
          <a:bodyPr/>
          <a:lstStyle/>
          <a:p>
            <a:r>
              <a:rPr lang="en-AU" dirty="0" smtClean="0"/>
              <a:t>Supply and Demand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CAA-32CD-4B55-B92A-B8F0843CACF4}" type="datetime2">
              <a:rPr lang="en-US" smtClean="0"/>
              <a:t>Wednesday, November 13, 2024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2514600" y="5867400"/>
            <a:ext cx="4572000" cy="365125"/>
          </a:xfrm>
        </p:spPr>
        <p:txBody>
          <a:bodyPr/>
          <a:lstStyle/>
          <a:p>
            <a:r>
              <a:rPr lang="en-US" dirty="0"/>
              <a:t>https://www.youtube.com/watch?v=720uyg0Dd_M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057400"/>
            <a:ext cx="4934367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970776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71600" y="1905000"/>
            <a:ext cx="6096000" cy="3657599"/>
          </a:xfrm>
        </p:spPr>
        <p:txBody>
          <a:bodyPr/>
          <a:lstStyle/>
          <a:p>
            <a:pPr marL="18288" indent="0">
              <a:buNone/>
            </a:pPr>
            <a:r>
              <a:rPr lang="en-US" dirty="0" smtClean="0"/>
              <a:t>What is it?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Sale of products or services to individuals or businesses overseas.</a:t>
            </a:r>
          </a:p>
          <a:p>
            <a:pPr marL="18288" indent="0">
              <a:buNone/>
            </a:pPr>
            <a:r>
              <a:rPr lang="en-US" dirty="0" smtClean="0"/>
              <a:t>Benefits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Helps domestic </a:t>
            </a:r>
            <a:r>
              <a:rPr lang="en-US" dirty="0" err="1" smtClean="0"/>
              <a:t>organisations</a:t>
            </a:r>
            <a:r>
              <a:rPr lang="en-US" dirty="0" smtClean="0"/>
              <a:t> grow and profit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Increase/decrease customer base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Increase/decrease brand awareness</a:t>
            </a:r>
          </a:p>
          <a:p>
            <a:pPr marL="18288" indent="0">
              <a:buNone/>
            </a:pPr>
            <a:r>
              <a:rPr lang="en-US" dirty="0" smtClean="0"/>
              <a:t>Any negatives?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457200"/>
            <a:ext cx="7543800" cy="914400"/>
          </a:xfrm>
        </p:spPr>
        <p:txBody>
          <a:bodyPr/>
          <a:lstStyle/>
          <a:p>
            <a:r>
              <a:rPr lang="en-US" dirty="0" smtClean="0"/>
              <a:t>Export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CAA-32CD-4B55-B92A-B8F0843CACF4}" type="datetime2">
              <a:rPr lang="en-US" smtClean="0"/>
              <a:t>Wednesday, November 13, 2024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6346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95400" y="2667000"/>
            <a:ext cx="6096000" cy="312420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Extra knowledge for the future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Go online and check what is comparative advantage and what is absolute advantage in regards to international trade!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What are the differences?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Can you use an example to describe them?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https://</a:t>
            </a:r>
            <a:r>
              <a:rPr lang="en-US" dirty="0" smtClean="0"/>
              <a:t>www.youtube.com/watch?v=Vvfzaq72wd0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1447800"/>
            <a:ext cx="7543800" cy="914400"/>
          </a:xfrm>
        </p:spPr>
        <p:txBody>
          <a:bodyPr/>
          <a:lstStyle/>
          <a:p>
            <a:r>
              <a:rPr lang="en-US" dirty="0" smtClean="0"/>
              <a:t>Comparative advantage VS Absolute advantage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CAA-32CD-4B55-B92A-B8F0843CACF4}" type="datetime2">
              <a:rPr lang="en-US" smtClean="0"/>
              <a:t>Wednesday, November 13, 2024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8109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447800" y="1905000"/>
            <a:ext cx="6096000" cy="3657599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Summary question 3, short </a:t>
            </a:r>
            <a:r>
              <a:rPr lang="en-US" dirty="0"/>
              <a:t>answer question 5-6 on page 46 (By email) </a:t>
            </a:r>
          </a:p>
          <a:p>
            <a:pPr marL="18288" indent="0">
              <a:buNone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Research and understand the difference between comparative advantage and absolute advantage.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609600"/>
            <a:ext cx="7543800" cy="914400"/>
          </a:xfrm>
        </p:spPr>
        <p:txBody>
          <a:bodyPr/>
          <a:lstStyle/>
          <a:p>
            <a:r>
              <a:rPr lang="en-US" dirty="0" smtClean="0"/>
              <a:t>Homework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CAA-32CD-4B55-B92A-B8F0843CACF4}" type="datetime2">
              <a:rPr lang="en-US" smtClean="0"/>
              <a:t>Wednesday, November 13, 2024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4445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676400" y="1828800"/>
            <a:ext cx="6096000" cy="3657599"/>
          </a:xfrm>
        </p:spPr>
        <p:txBody>
          <a:bodyPr>
            <a:normAutofit fontScale="92500" lnSpcReduction="10000"/>
          </a:bodyPr>
          <a:lstStyle/>
          <a:p>
            <a:pPr marL="18288" indent="0">
              <a:buNone/>
            </a:pPr>
            <a:r>
              <a:rPr lang="en-AU" dirty="0" smtClean="0"/>
              <a:t>Reasons for providing subsidies</a:t>
            </a:r>
          </a:p>
          <a:p>
            <a:pPr marL="475488" indent="-457200">
              <a:buAutoNum type="arabicPeriod"/>
            </a:pPr>
            <a:r>
              <a:rPr lang="en-AU" dirty="0" smtClean="0"/>
              <a:t>Essential private businesses such as farmers to keep supply high and price low</a:t>
            </a:r>
          </a:p>
          <a:p>
            <a:pPr marL="475488" indent="-457200">
              <a:buAutoNum type="arabicPeriod"/>
            </a:pPr>
            <a:r>
              <a:rPr lang="en-AU" dirty="0" smtClean="0"/>
              <a:t>Private businesses that benefit the country e.g. high technology (green technology) / innovative businesses </a:t>
            </a:r>
          </a:p>
          <a:p>
            <a:pPr marL="475488" indent="-457200">
              <a:buAutoNum type="arabicPeriod"/>
            </a:pPr>
            <a:r>
              <a:rPr lang="en-AU" dirty="0" smtClean="0"/>
              <a:t>Promote a sector of the market e.g. if there are no people selling a certain product, governments can provide a subsidy for people to start a business in that area. </a:t>
            </a:r>
          </a:p>
          <a:p>
            <a:pPr marL="475488" indent="-457200">
              <a:buAutoNum type="arabicPeriod"/>
            </a:pPr>
            <a:r>
              <a:rPr lang="en-AU" dirty="0" smtClean="0"/>
              <a:t>Protect jobs – Motor industry e.g. Holden Australia </a:t>
            </a:r>
            <a:endParaRPr lang="en-A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0" y="381000"/>
            <a:ext cx="7543800" cy="914400"/>
          </a:xfrm>
        </p:spPr>
        <p:txBody>
          <a:bodyPr/>
          <a:lstStyle/>
          <a:p>
            <a:r>
              <a:rPr lang="en-AU" dirty="0" smtClean="0"/>
              <a:t>Subsidy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CAA-32CD-4B55-B92A-B8F0843CACF4}" type="datetime2">
              <a:rPr lang="en-US" smtClean="0"/>
              <a:t>Wednesday, November 13, 2024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0489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4.2 International trade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Benefits to the economy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9C06D-4ED8-42C6-905D-CA84CA1B6CBF}" type="datetime2">
              <a:rPr lang="en-US" smtClean="0"/>
              <a:t>Wednesday, November 13, 2024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322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66800" y="2438400"/>
            <a:ext cx="6096000" cy="2133599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dirty="0" smtClean="0"/>
              <a:t>International trade is the exchange of goods and services across international borders/ to other countries</a:t>
            </a:r>
            <a:r>
              <a:rPr lang="en-US" sz="3200" dirty="0" smtClean="0"/>
              <a:t>. </a:t>
            </a:r>
            <a:r>
              <a:rPr lang="en-US" altLang="zh-CN" sz="3200" dirty="0" smtClean="0"/>
              <a:t>Domestic trade – trading within your borders</a:t>
            </a:r>
            <a:endParaRPr lang="en-US" sz="3200" dirty="0" smtClean="0"/>
          </a:p>
          <a:p>
            <a:pPr marL="18288" indent="0">
              <a:buNone/>
            </a:pPr>
            <a:r>
              <a:rPr lang="en-US" sz="3200" dirty="0" smtClean="0"/>
              <a:t> 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0" y="457200"/>
            <a:ext cx="7543800" cy="914400"/>
          </a:xfrm>
        </p:spPr>
        <p:txBody>
          <a:bodyPr/>
          <a:lstStyle/>
          <a:p>
            <a:r>
              <a:rPr lang="en-US" dirty="0" smtClean="0"/>
              <a:t>What is it?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CAA-32CD-4B55-B92A-B8F0843CACF4}" type="datetime2">
              <a:rPr lang="en-US" smtClean="0"/>
              <a:t>Wednesday, November 13, 2024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2031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19200" y="1905000"/>
            <a:ext cx="6096000" cy="1981199"/>
          </a:xfrm>
        </p:spPr>
        <p:txBody>
          <a:bodyPr/>
          <a:lstStyle/>
          <a:p>
            <a:pPr marL="18288" indent="0">
              <a:buNone/>
            </a:pPr>
            <a:endParaRPr lang="en-US" dirty="0" smtClean="0"/>
          </a:p>
          <a:p>
            <a:r>
              <a:rPr lang="en-US" smtClean="0"/>
              <a:t>In groups, </a:t>
            </a:r>
            <a:r>
              <a:rPr lang="en-US" dirty="0" smtClean="0"/>
              <a:t>discuss with your partner how international trade amongst countries has benefitted you? As there any negatives to it?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0" y="533400"/>
            <a:ext cx="7543800" cy="914400"/>
          </a:xfrm>
        </p:spPr>
        <p:txBody>
          <a:bodyPr/>
          <a:lstStyle/>
          <a:p>
            <a:r>
              <a:rPr lang="en-US" dirty="0" smtClean="0"/>
              <a:t>Group discussion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CAA-32CD-4B55-B92A-B8F0843CACF4}" type="datetime2">
              <a:rPr lang="en-US" smtClean="0"/>
              <a:t>Wednesday, November 13, 2024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25141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19200" y="1752600"/>
            <a:ext cx="6096000" cy="2285999"/>
          </a:xfrm>
        </p:spPr>
        <p:txBody>
          <a:bodyPr>
            <a:normAutofit fontScale="92500" lnSpcReduction="10000"/>
          </a:bodyPr>
          <a:lstStyle/>
          <a:p>
            <a:r>
              <a:rPr lang="en-AU" dirty="0" smtClean="0"/>
              <a:t>Read 4.2 individually and answer the following questions</a:t>
            </a:r>
          </a:p>
          <a:p>
            <a:r>
              <a:rPr lang="en-AU" dirty="0" smtClean="0"/>
              <a:t>1. What are the benefits and risks of international trade</a:t>
            </a:r>
          </a:p>
          <a:p>
            <a:r>
              <a:rPr lang="en-AU" dirty="0" smtClean="0"/>
              <a:t>2. What is the definition of import and export</a:t>
            </a:r>
          </a:p>
          <a:p>
            <a:r>
              <a:rPr lang="en-AU" dirty="0" smtClean="0"/>
              <a:t>3. What are the benefits of importing and exporting. Are there any negatives?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01953" y="527221"/>
            <a:ext cx="7543800" cy="914400"/>
          </a:xfrm>
        </p:spPr>
        <p:txBody>
          <a:bodyPr/>
          <a:lstStyle/>
          <a:p>
            <a:r>
              <a:rPr lang="en-AU" dirty="0" smtClean="0"/>
              <a:t>   Reading comprehension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CAA-32CD-4B55-B92A-B8F0843CACF4}" type="datetime2">
              <a:rPr lang="en-US" smtClean="0"/>
              <a:t>Wednesday, November 13, 2024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0423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90600" y="1981200"/>
            <a:ext cx="6096000" cy="3124200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en-US" b="1" dirty="0" err="1" smtClean="0"/>
              <a:t>Specialisation</a:t>
            </a:r>
            <a:r>
              <a:rPr lang="en-US" dirty="0" smtClean="0"/>
              <a:t> – Focus on producing the things the country is very good at or has advantages in.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This surplus of production can then be traded for the goods of another country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Example: Nigeria produces cocoa and rubber which they then sell to other countries. They are not good at producing machinery and therefore use their trade surplus to buy these items.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457200"/>
            <a:ext cx="7543800" cy="914400"/>
          </a:xfrm>
        </p:spPr>
        <p:txBody>
          <a:bodyPr/>
          <a:lstStyle/>
          <a:p>
            <a:r>
              <a:rPr lang="en-US" dirty="0" smtClean="0"/>
              <a:t>Benefits 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CAA-32CD-4B55-B92A-B8F0843CACF4}" type="datetime2">
              <a:rPr lang="en-US" smtClean="0"/>
              <a:t>Wednesday, November 13, 2024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45617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143000" y="2133600"/>
            <a:ext cx="6096000" cy="3657599"/>
          </a:xfrm>
        </p:spPr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Acquire scarce metals and minerals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Gain supply of goods they cannot produce enough of e.g. China and fresh food and vegetables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Give customers more choice e.g. car options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Earn foreign currency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More competition for domestic </a:t>
            </a:r>
            <a:r>
              <a:rPr lang="en-US" dirty="0" err="1" smtClean="0"/>
              <a:t>organisations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Increase relations between countries</a:t>
            </a:r>
          </a:p>
          <a:p>
            <a:pPr marL="18288" indent="0">
              <a:buNone/>
            </a:pPr>
            <a:r>
              <a:rPr lang="en-US" b="1" dirty="0" smtClean="0"/>
              <a:t>Any negatives of international trade?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Risk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609600"/>
            <a:ext cx="7543800" cy="914400"/>
          </a:xfrm>
        </p:spPr>
        <p:txBody>
          <a:bodyPr/>
          <a:lstStyle/>
          <a:p>
            <a:r>
              <a:rPr lang="en-US" dirty="0" smtClean="0"/>
              <a:t>Other benefits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CAA-32CD-4B55-B92A-B8F0843CACF4}" type="datetime2">
              <a:rPr lang="en-US" smtClean="0"/>
              <a:t>Wednesday, November 13, 2024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5856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95400" y="1905000"/>
            <a:ext cx="6096000" cy="3657599"/>
          </a:xfrm>
        </p:spPr>
        <p:txBody>
          <a:bodyPr/>
          <a:lstStyle/>
          <a:p>
            <a:pPr marL="18288" indent="0">
              <a:buNone/>
            </a:pPr>
            <a:r>
              <a:rPr lang="en-US" dirty="0" smtClean="0"/>
              <a:t>What is it?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Purchasing products from overseas and transporting them to your home country </a:t>
            </a:r>
          </a:p>
          <a:p>
            <a:pPr marL="18288" indent="0">
              <a:buNone/>
            </a:pPr>
            <a:r>
              <a:rPr lang="en-US" dirty="0" smtClean="0"/>
              <a:t>Benefits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Acquire the best supplies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More/less variety for customers and business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Cheaper/Expensive products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Better</a:t>
            </a:r>
            <a:r>
              <a:rPr lang="en-US" dirty="0" smtClean="0"/>
              <a:t>/worse quality </a:t>
            </a:r>
          </a:p>
          <a:p>
            <a:pPr marL="18288" indent="0">
              <a:buNone/>
            </a:pPr>
            <a:r>
              <a:rPr lang="en-US" dirty="0" smtClean="0"/>
              <a:t>Any negatives?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43800" cy="914400"/>
          </a:xfrm>
        </p:spPr>
        <p:txBody>
          <a:bodyPr/>
          <a:lstStyle/>
          <a:p>
            <a:r>
              <a:rPr lang="en-US" dirty="0" smtClean="0"/>
              <a:t>Import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CAA-32CD-4B55-B92A-B8F0843CACF4}" type="datetime2">
              <a:rPr lang="en-US" smtClean="0"/>
              <a:t>Wednesday, November 13, 2024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81791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lemental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5294</TotalTime>
  <Words>473</Words>
  <Application>Microsoft Office PowerPoint</Application>
  <PresentationFormat>全屏显示(4:3)</PresentationFormat>
  <Paragraphs>85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7" baseType="lpstr">
      <vt:lpstr>宋体</vt:lpstr>
      <vt:lpstr>Arial</vt:lpstr>
      <vt:lpstr>Palatino Linotype</vt:lpstr>
      <vt:lpstr>Wingdings</vt:lpstr>
      <vt:lpstr>Elemental</vt:lpstr>
      <vt:lpstr>Supply and Demand</vt:lpstr>
      <vt:lpstr>Subsidy</vt:lpstr>
      <vt:lpstr>4.2 International trade</vt:lpstr>
      <vt:lpstr>What is it?</vt:lpstr>
      <vt:lpstr>Group discussion</vt:lpstr>
      <vt:lpstr>   Reading comprehension</vt:lpstr>
      <vt:lpstr>Benefits  </vt:lpstr>
      <vt:lpstr>Other benefits</vt:lpstr>
      <vt:lpstr>Import</vt:lpstr>
      <vt:lpstr>Export</vt:lpstr>
      <vt:lpstr>Comparative advantage VS Absolute advantage </vt:lpstr>
      <vt:lpstr>Homework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4.2 International trade</dc:title>
  <dc:creator>JAI</dc:creator>
  <cp:lastModifiedBy>user</cp:lastModifiedBy>
  <cp:revision>34</cp:revision>
  <dcterms:created xsi:type="dcterms:W3CDTF">2020-11-11T01:21:16Z</dcterms:created>
  <dcterms:modified xsi:type="dcterms:W3CDTF">2024-11-13T08:43:55Z</dcterms:modified>
</cp:coreProperties>
</file>