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9"/>
  </p:notesMasterIdLst>
  <p:sldIdLst>
    <p:sldId id="256" r:id="rId2"/>
    <p:sldId id="258" r:id="rId3"/>
    <p:sldId id="262" r:id="rId4"/>
    <p:sldId id="259" r:id="rId5"/>
    <p:sldId id="257" r:id="rId6"/>
    <p:sldId id="261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1258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9F47EE-8C64-48E8-9A17-8276A8EED693}" type="datetimeFigureOut">
              <a:rPr lang="en-AU" smtClean="0"/>
              <a:t>24/11/2025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E5B633-6BCB-4672-9D91-E3422CBBA94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36868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5B633-6BCB-4672-9D91-E3422CBBA94B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6603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November 24, 2025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November 24,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November 24,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November 24,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November 24,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November 24, 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November 24, 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November 24, 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November 24, 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November 24, 2025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November 24, 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November 24,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Sustainability Education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Connecting with nature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579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Disconnect with nature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Through the emphasis of economy and materialism within society, many have lost or forgotten that we are a part of and connected to nature</a:t>
            </a:r>
          </a:p>
          <a:p>
            <a:endParaRPr lang="en-US" dirty="0"/>
          </a:p>
          <a:p>
            <a:r>
              <a:rPr lang="en-US" dirty="0" smtClean="0"/>
              <a:t>This is why it is so easy for us to hurt the planet. We forget that we are only a part of this earth and do not own it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973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990600"/>
            <a:ext cx="7024744" cy="1143000"/>
          </a:xfrm>
        </p:spPr>
        <p:txBody>
          <a:bodyPr>
            <a:normAutofit/>
          </a:bodyPr>
          <a:lstStyle/>
          <a:p>
            <a:r>
              <a:rPr lang="en-US" sz="1800" dirty="0"/>
              <a:t>1848 speech attributed to</a:t>
            </a:r>
            <a:br>
              <a:rPr lang="en-US" sz="1800" dirty="0"/>
            </a:br>
            <a:r>
              <a:rPr lang="en-US" sz="1800" dirty="0"/>
              <a:t>Chief Seattle of the Suquamish </a:t>
            </a:r>
            <a:r>
              <a:rPr lang="en-US" sz="1800" dirty="0" smtClean="0"/>
              <a:t>tribe.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en-US" dirty="0"/>
              <a:t>How can you buy or sell the sky, the warmth of the land? </a:t>
            </a:r>
            <a:r>
              <a:rPr lang="en-US" dirty="0" smtClean="0"/>
              <a:t>The idea </a:t>
            </a:r>
            <a:r>
              <a:rPr lang="en-US" dirty="0"/>
              <a:t>is strange to </a:t>
            </a:r>
            <a:r>
              <a:rPr lang="en-US" dirty="0" smtClean="0"/>
              <a:t>us. If </a:t>
            </a:r>
            <a:r>
              <a:rPr lang="en-US" dirty="0"/>
              <a:t>we do not own the freshness of the air and the sparkle of </a:t>
            </a:r>
            <a:r>
              <a:rPr lang="en-US" dirty="0" smtClean="0"/>
              <a:t>the water</a:t>
            </a:r>
            <a:r>
              <a:rPr lang="en-US" dirty="0"/>
              <a:t>, how can you buy </a:t>
            </a:r>
            <a:r>
              <a:rPr lang="en-US" dirty="0" smtClean="0"/>
              <a:t>them? … This </a:t>
            </a:r>
            <a:r>
              <a:rPr lang="en-US" dirty="0"/>
              <a:t>we know; the earth does not belong to man; man </a:t>
            </a:r>
            <a:r>
              <a:rPr lang="en-US" dirty="0" smtClean="0"/>
              <a:t>belongs to </a:t>
            </a:r>
            <a:r>
              <a:rPr lang="en-US" dirty="0"/>
              <a:t>the earth. This we know. All things are connected like </a:t>
            </a:r>
            <a:r>
              <a:rPr lang="en-US" dirty="0" smtClean="0"/>
              <a:t>the blood </a:t>
            </a:r>
            <a:r>
              <a:rPr lang="en-US" dirty="0"/>
              <a:t>which unites our family. All things are connected.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November 24,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92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Cosmopolitics</a:t>
            </a:r>
            <a:r>
              <a:rPr lang="en-US" dirty="0"/>
              <a:t> of space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Big cities often destroy many plants and animal habitats</a:t>
            </a:r>
          </a:p>
          <a:p>
            <a:endParaRPr lang="en-US" dirty="0" smtClean="0"/>
          </a:p>
          <a:p>
            <a:r>
              <a:rPr lang="en-US" dirty="0" smtClean="0"/>
              <a:t>Is there a way to live in harmony with animals?</a:t>
            </a:r>
          </a:p>
          <a:p>
            <a:endParaRPr lang="en-US" dirty="0" smtClean="0"/>
          </a:p>
          <a:p>
            <a:r>
              <a:rPr lang="en-US" dirty="0" err="1" smtClean="0"/>
              <a:t>Cosmopolitics</a:t>
            </a:r>
            <a:r>
              <a:rPr lang="en-US" dirty="0" smtClean="0"/>
              <a:t> of space: </a:t>
            </a:r>
            <a:r>
              <a:rPr lang="en-US" dirty="0"/>
              <a:t>Towards </a:t>
            </a:r>
            <a:r>
              <a:rPr lang="en-US" dirty="0" smtClean="0"/>
              <a:t>Urban Multispecies </a:t>
            </a:r>
            <a:r>
              <a:rPr lang="en-US" dirty="0"/>
              <a:t>Living in Precarious Times</a:t>
            </a:r>
            <a:r>
              <a:rPr lang="en-US" dirty="0" smtClean="0"/>
              <a:t> by Lisa </a:t>
            </a:r>
            <a:r>
              <a:rPr lang="en-US" dirty="0" err="1" smtClean="0"/>
              <a:t>Duhn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November 24,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963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 smtClean="0"/>
              <a:t>Discussion</a:t>
            </a:r>
          </a:p>
          <a:p>
            <a:r>
              <a:rPr lang="en-US" dirty="0" smtClean="0"/>
              <a:t>What comes to your mind when you think of nature?</a:t>
            </a:r>
          </a:p>
          <a:p>
            <a:endParaRPr lang="en-US" dirty="0"/>
          </a:p>
          <a:p>
            <a:r>
              <a:rPr lang="en-US" dirty="0" smtClean="0"/>
              <a:t>Think of a moment in your life that you felt connected to nature. Describe how it made you feel.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894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Part A: Write 150+ words on what you </a:t>
            </a:r>
            <a:r>
              <a:rPr lang="en-US" b="1" dirty="0" smtClean="0"/>
              <a:t>learnt or felt </a:t>
            </a:r>
            <a:r>
              <a:rPr lang="en-US" dirty="0" smtClean="0"/>
              <a:t>from watching the documentary. You should also include </a:t>
            </a:r>
            <a:r>
              <a:rPr lang="en-US" b="1" dirty="0" smtClean="0"/>
              <a:t>two to three </a:t>
            </a:r>
            <a:r>
              <a:rPr lang="en-US" dirty="0" smtClean="0"/>
              <a:t>things you found interesting. </a:t>
            </a:r>
          </a:p>
          <a:p>
            <a:endParaRPr lang="en-US" dirty="0"/>
          </a:p>
          <a:p>
            <a:r>
              <a:rPr lang="en-US" dirty="0" smtClean="0"/>
              <a:t>Part B: Write 200+ words on an experience you had where you felt </a:t>
            </a:r>
            <a:r>
              <a:rPr lang="en-US" b="1" dirty="0" smtClean="0"/>
              <a:t>connected</a:t>
            </a:r>
            <a:r>
              <a:rPr lang="en-US" dirty="0" smtClean="0"/>
              <a:t> with nature. (Animals, plants, environment). Describe the event. </a:t>
            </a:r>
          </a:p>
          <a:p>
            <a:endParaRPr lang="en-US" dirty="0" smtClean="0"/>
          </a:p>
          <a:p>
            <a:r>
              <a:rPr lang="en-US" b="1" dirty="0" smtClean="0"/>
              <a:t>Due by email </a:t>
            </a:r>
            <a:r>
              <a:rPr lang="en-US" b="1" dirty="0" smtClean="0"/>
              <a:t>in one week. </a:t>
            </a:r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Make sure you have “Connecting with Nature homework” in your email subject line. Also do not forget to include your NAME AND CLASS. </a:t>
            </a:r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November 24,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416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Octopus Teacher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4077148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Write down 2-3 interesting things you learnt from the documentary</a:t>
            </a:r>
          </a:p>
          <a:p>
            <a:endParaRPr lang="en-US" dirty="0" smtClean="0"/>
          </a:p>
          <a:p>
            <a:r>
              <a:rPr lang="en-US" dirty="0"/>
              <a:t>The amazing relationships that can be developed between living </a:t>
            </a:r>
            <a:r>
              <a:rPr lang="en-US" dirty="0" smtClean="0"/>
              <a:t>things</a:t>
            </a:r>
            <a:endParaRPr lang="en-US" dirty="0"/>
          </a:p>
          <a:p>
            <a:r>
              <a:rPr lang="en-US" dirty="0" smtClean="0"/>
              <a:t>Bonding with and feeling others is natural to us (others pain)</a:t>
            </a:r>
          </a:p>
          <a:p>
            <a:r>
              <a:rPr lang="en-US" dirty="0" smtClean="0"/>
              <a:t>Many lessons to learn from animals – Even octopus play! Lobsters swim backwards?! How crazy is that</a:t>
            </a:r>
          </a:p>
          <a:p>
            <a:r>
              <a:rPr lang="en-US" dirty="0" smtClean="0"/>
              <a:t>Severely hurt (lose limp) but can recover</a:t>
            </a:r>
          </a:p>
          <a:p>
            <a:r>
              <a:rPr lang="en-US" dirty="0" smtClean="0"/>
              <a:t>Nature is more complex than we could ever </a:t>
            </a:r>
            <a:r>
              <a:rPr lang="en-US" dirty="0"/>
              <a:t>be - Balance </a:t>
            </a:r>
          </a:p>
          <a:p>
            <a:r>
              <a:rPr lang="en-US" dirty="0" smtClean="0"/>
              <a:t>Giving ones life to their children – yet many humans can barely think about anything but themselves. </a:t>
            </a:r>
          </a:p>
          <a:p>
            <a:r>
              <a:rPr lang="en-US" dirty="0" smtClean="0"/>
              <a:t>Sensitivity to the other – In a world of materialism and thinking only of how to make ourselves happy, what truly makes us happy? </a:t>
            </a:r>
            <a:endParaRPr lang="en-US" dirty="0"/>
          </a:p>
          <a:p>
            <a:r>
              <a:rPr lang="en-US" dirty="0" smtClean="0"/>
              <a:t>No more octopus for 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November 24,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2660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9449</TotalTime>
  <Words>455</Words>
  <Application>Microsoft Office PowerPoint</Application>
  <PresentationFormat>On-screen Show (4:3)</PresentationFormat>
  <Paragraphs>50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Austin</vt:lpstr>
      <vt:lpstr>Sustainability Education</vt:lpstr>
      <vt:lpstr>Disconnect with nature</vt:lpstr>
      <vt:lpstr>1848 speech attributed to Chief Seattle of the Suquamish tribe.</vt:lpstr>
      <vt:lpstr>Cosmopolitics of space  </vt:lpstr>
      <vt:lpstr>Nature</vt:lpstr>
      <vt:lpstr>Homework assignment</vt:lpstr>
      <vt:lpstr>My Octopus Teacher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Connecting with nature</dc:title>
  <dc:creator>JAI</dc:creator>
  <cp:lastModifiedBy>Jaime Ruiz</cp:lastModifiedBy>
  <cp:revision>39</cp:revision>
  <dcterms:created xsi:type="dcterms:W3CDTF">2020-10-07T02:07:12Z</dcterms:created>
  <dcterms:modified xsi:type="dcterms:W3CDTF">2025-11-24T12:52:37Z</dcterms:modified>
</cp:coreProperties>
</file>