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29/04/21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workforce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Recruitment and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process of attracting the right applicant to apply for a vacant position. </a:t>
            </a:r>
          </a:p>
          <a:p>
            <a:endParaRPr lang="en-US" dirty="0" smtClean="0"/>
          </a:p>
          <a:p>
            <a:r>
              <a:rPr lang="en-US" dirty="0" smtClean="0"/>
              <a:t>Can either be done internally or externally</a:t>
            </a:r>
          </a:p>
          <a:p>
            <a:endParaRPr lang="en-US" dirty="0"/>
          </a:p>
          <a:p>
            <a:r>
              <a:rPr lang="en-US" dirty="0" smtClean="0"/>
              <a:t>What are some benefits of promoting compared to hiring from the outside? Discuss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18" y="1641389"/>
            <a:ext cx="3057782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0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better?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80610" cy="3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9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the most suitable applicant for the job/vacancy</a:t>
            </a:r>
          </a:p>
          <a:p>
            <a:endParaRPr lang="en-US" dirty="0"/>
          </a:p>
          <a:p>
            <a:r>
              <a:rPr lang="en-US" dirty="0" smtClean="0"/>
              <a:t>Usually those that do well and meet the specifications of the </a:t>
            </a:r>
            <a:r>
              <a:rPr lang="en-US" dirty="0" err="1" smtClean="0"/>
              <a:t>organisation</a:t>
            </a:r>
            <a:r>
              <a:rPr lang="en-US" dirty="0" smtClean="0"/>
              <a:t> will be put on a </a:t>
            </a:r>
            <a:r>
              <a:rPr lang="en-US" b="1" dirty="0" smtClean="0"/>
              <a:t>shortlist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What do you think recruiters or employers are looking for in their employees?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6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 of determining whether a candidate is suitable for a </a:t>
            </a:r>
            <a:r>
              <a:rPr lang="en-US" dirty="0" err="1" smtClean="0"/>
              <a:t>posixtion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May contain many rounds of interviews depending on the job</a:t>
            </a:r>
          </a:p>
          <a:p>
            <a:endParaRPr lang="en-US" dirty="0"/>
          </a:p>
          <a:p>
            <a:r>
              <a:rPr lang="en-US" dirty="0" smtClean="0"/>
              <a:t>Can be as a group and asked to do certain tests or activities. </a:t>
            </a:r>
          </a:p>
          <a:p>
            <a:endParaRPr lang="en-US" dirty="0"/>
          </a:p>
          <a:p>
            <a:r>
              <a:rPr lang="en-US" dirty="0" smtClean="0"/>
              <a:t>What are some interview questions you might be asked? Discuss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job advertisement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5" y="1600200"/>
            <a:ext cx="7577369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0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Pre-assignment activity </a:t>
            </a:r>
          </a:p>
          <a:p>
            <a:endParaRPr lang="en-US" dirty="0"/>
          </a:p>
          <a:p>
            <a:r>
              <a:rPr lang="en-US" dirty="0" smtClean="0"/>
              <a:t>Step 1:  Look online for </a:t>
            </a:r>
            <a:r>
              <a:rPr lang="en-US" b="1" dirty="0" smtClean="0"/>
              <a:t>two </a:t>
            </a:r>
            <a:r>
              <a:rPr lang="en-US" dirty="0" smtClean="0"/>
              <a:t>international job boards or websites that advertise job vacancies. Can be from any country, as long as it is in English. </a:t>
            </a:r>
          </a:p>
          <a:p>
            <a:r>
              <a:rPr lang="en-US" dirty="0" smtClean="0"/>
              <a:t>Step 2: Share your website with the class </a:t>
            </a:r>
          </a:p>
          <a:p>
            <a:r>
              <a:rPr lang="en-US" dirty="0" smtClean="0"/>
              <a:t>Step 3: Find 3 jobs you are interested in from the websites the class has provided</a:t>
            </a:r>
          </a:p>
          <a:p>
            <a:r>
              <a:rPr lang="en-US" dirty="0" smtClean="0"/>
              <a:t>Step 4: Try to find the information of as many parts of a job advertisement (from the above slide).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question 2+3</a:t>
            </a:r>
          </a:p>
          <a:p>
            <a:endParaRPr lang="en-US" dirty="0"/>
          </a:p>
          <a:p>
            <a:r>
              <a:rPr lang="en-US" dirty="0" smtClean="0"/>
              <a:t>Short answer question </a:t>
            </a:r>
            <a:r>
              <a:rPr lang="en-US" smtClean="0"/>
              <a:t>3-5 on page 168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79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</TotalTime>
  <Words>233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The workforce </vt:lpstr>
      <vt:lpstr>Recruitment</vt:lpstr>
      <vt:lpstr>Which is better?</vt:lpstr>
      <vt:lpstr>Selection</vt:lpstr>
      <vt:lpstr>Interview</vt:lpstr>
      <vt:lpstr>Parts of a job advertisement</vt:lpstr>
      <vt:lpstr>Activity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workforce</dc:title>
  <dc:creator>JAI</dc:creator>
  <cp:lastModifiedBy>JAI</cp:lastModifiedBy>
  <cp:revision>7</cp:revision>
  <dcterms:created xsi:type="dcterms:W3CDTF">2021-04-29T03:01:40Z</dcterms:created>
  <dcterms:modified xsi:type="dcterms:W3CDTF">2021-04-29T07:38:46Z</dcterms:modified>
</cp:coreProperties>
</file>