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4" r:id="rId5"/>
    <p:sldId id="277" r:id="rId6"/>
    <p:sldId id="278" r:id="rId7"/>
    <p:sldId id="266" r:id="rId8"/>
    <p:sldId id="267" r:id="rId9"/>
    <p:sldId id="270" r:id="rId10"/>
    <p:sldId id="269" r:id="rId11"/>
    <p:sldId id="271" r:id="rId12"/>
    <p:sldId id="272" r:id="rId13"/>
    <p:sldId id="260" r:id="rId14"/>
    <p:sldId id="265" r:id="rId15"/>
    <p:sldId id="280" r:id="rId16"/>
    <p:sldId id="279" r:id="rId17"/>
    <p:sldId id="282" r:id="rId18"/>
    <p:sldId id="283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6DDC6-D84A-425B-B5D9-AA6CBC807502}" v="1" dt="2020-11-11T14:19:40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Schulz" userId="27a268472263731e" providerId="LiveId" clId="{E556DDC6-D84A-425B-B5D9-AA6CBC807502}"/>
    <pc:docChg chg="undo redo custSel addSld delSld modSld sldOrd">
      <pc:chgData name="Phillip Schulz" userId="27a268472263731e" providerId="LiveId" clId="{E556DDC6-D84A-425B-B5D9-AA6CBC807502}" dt="2020-11-13T02:59:19.943" v="3731"/>
      <pc:docMkLst>
        <pc:docMk/>
      </pc:docMkLst>
      <pc:sldChg chg="modSp mod">
        <pc:chgData name="Phillip Schulz" userId="27a268472263731e" providerId="LiveId" clId="{E556DDC6-D84A-425B-B5D9-AA6CBC807502}" dt="2020-11-11T14:17:29.283" v="44" actId="20577"/>
        <pc:sldMkLst>
          <pc:docMk/>
          <pc:sldMk cId="942685315" sldId="256"/>
        </pc:sldMkLst>
        <pc:spChg chg="mod">
          <ac:chgData name="Phillip Schulz" userId="27a268472263731e" providerId="LiveId" clId="{E556DDC6-D84A-425B-B5D9-AA6CBC807502}" dt="2020-11-11T14:17:29.283" v="44" actId="20577"/>
          <ac:spMkLst>
            <pc:docMk/>
            <pc:sldMk cId="942685315" sldId="256"/>
            <ac:spMk id="2" creationId="{76BC1266-FE7F-4944-80F8-B36F690039C5}"/>
          </ac:spMkLst>
        </pc:spChg>
      </pc:sldChg>
      <pc:sldChg chg="modSp mod modAnim">
        <pc:chgData name="Phillip Schulz" userId="27a268472263731e" providerId="LiveId" clId="{E556DDC6-D84A-425B-B5D9-AA6CBC807502}" dt="2020-11-11T15:53:21.387" v="1712" actId="403"/>
        <pc:sldMkLst>
          <pc:docMk/>
          <pc:sldMk cId="3074526885" sldId="260"/>
        </pc:sldMkLst>
        <pc:spChg chg="mod">
          <ac:chgData name="Phillip Schulz" userId="27a268472263731e" providerId="LiveId" clId="{E556DDC6-D84A-425B-B5D9-AA6CBC807502}" dt="2020-11-11T15:53:21.387" v="1712" actId="403"/>
          <ac:spMkLst>
            <pc:docMk/>
            <pc:sldMk cId="3074526885" sldId="260"/>
            <ac:spMk id="3" creationId="{AA6476A4-3A19-4DFA-8107-1462BFB39734}"/>
          </ac:spMkLst>
        </pc:spChg>
        <pc:picChg chg="mod">
          <ac:chgData name="Phillip Schulz" userId="27a268472263731e" providerId="LiveId" clId="{E556DDC6-D84A-425B-B5D9-AA6CBC807502}" dt="2020-11-11T15:53:04.525" v="1700" actId="14100"/>
          <ac:picMkLst>
            <pc:docMk/>
            <pc:sldMk cId="3074526885" sldId="260"/>
            <ac:picMk id="6" creationId="{FEA4FE80-FDB1-4BA9-8B52-221E3C502238}"/>
          </ac:picMkLst>
        </pc:picChg>
      </pc:sldChg>
      <pc:sldChg chg="modSp mod ord">
        <pc:chgData name="Phillip Schulz" userId="27a268472263731e" providerId="LiveId" clId="{E556DDC6-D84A-425B-B5D9-AA6CBC807502}" dt="2020-11-11T17:24:47.448" v="2992" actId="20577"/>
        <pc:sldMkLst>
          <pc:docMk/>
          <pc:sldMk cId="3344540019" sldId="265"/>
        </pc:sldMkLst>
        <pc:spChg chg="mod">
          <ac:chgData name="Phillip Schulz" userId="27a268472263731e" providerId="LiveId" clId="{E556DDC6-D84A-425B-B5D9-AA6CBC807502}" dt="2020-11-11T17:24:47.448" v="2992" actId="20577"/>
          <ac:spMkLst>
            <pc:docMk/>
            <pc:sldMk cId="3344540019" sldId="265"/>
            <ac:spMk id="2" creationId="{BD417296-03DB-4327-985E-165289D1E5FD}"/>
          </ac:spMkLst>
        </pc:spChg>
      </pc:sldChg>
      <pc:sldChg chg="modSp mod ord">
        <pc:chgData name="Phillip Schulz" userId="27a268472263731e" providerId="LiveId" clId="{E556DDC6-D84A-425B-B5D9-AA6CBC807502}" dt="2020-11-12T06:36:07.622" v="3585" actId="20577"/>
        <pc:sldMkLst>
          <pc:docMk/>
          <pc:sldMk cId="1646937685" sldId="266"/>
        </pc:sldMkLst>
        <pc:spChg chg="mod">
          <ac:chgData name="Phillip Schulz" userId="27a268472263731e" providerId="LiveId" clId="{E556DDC6-D84A-425B-B5D9-AA6CBC807502}" dt="2020-11-12T05:53:52.370" v="3565" actId="20577"/>
          <ac:spMkLst>
            <pc:docMk/>
            <pc:sldMk cId="1646937685" sldId="266"/>
            <ac:spMk id="2" creationId="{767DAE52-F0D3-4A72-AA93-6AECA8D28944}"/>
          </ac:spMkLst>
        </pc:spChg>
        <pc:spChg chg="mod">
          <ac:chgData name="Phillip Schulz" userId="27a268472263731e" providerId="LiveId" clId="{E556DDC6-D84A-425B-B5D9-AA6CBC807502}" dt="2020-11-12T06:36:07.622" v="3585" actId="20577"/>
          <ac:spMkLst>
            <pc:docMk/>
            <pc:sldMk cId="1646937685" sldId="266"/>
            <ac:spMk id="3" creationId="{53A2B5C2-FC93-42E1-BA0F-4EC9BE0F4FE5}"/>
          </ac:spMkLst>
        </pc:spChg>
      </pc:sldChg>
      <pc:sldChg chg="ord">
        <pc:chgData name="Phillip Schulz" userId="27a268472263731e" providerId="LiveId" clId="{E556DDC6-D84A-425B-B5D9-AA6CBC807502}" dt="2020-11-13T02:59:19.943" v="3731"/>
        <pc:sldMkLst>
          <pc:docMk/>
          <pc:sldMk cId="862430979" sldId="267"/>
        </pc:sldMkLst>
      </pc:sldChg>
      <pc:sldChg chg="modSp new del mod">
        <pc:chgData name="Phillip Schulz" userId="27a268472263731e" providerId="LiveId" clId="{E556DDC6-D84A-425B-B5D9-AA6CBC807502}" dt="2020-11-11T15:29:28.384" v="1054" actId="47"/>
        <pc:sldMkLst>
          <pc:docMk/>
          <pc:sldMk cId="3965265357" sldId="273"/>
        </pc:sldMkLst>
        <pc:spChg chg="mod">
          <ac:chgData name="Phillip Schulz" userId="27a268472263731e" providerId="LiveId" clId="{E556DDC6-D84A-425B-B5D9-AA6CBC807502}" dt="2020-11-11T14:17:09.786" v="7" actId="20577"/>
          <ac:spMkLst>
            <pc:docMk/>
            <pc:sldMk cId="3965265357" sldId="273"/>
            <ac:spMk id="2" creationId="{3E66B984-DA5C-4272-BF5E-EB65910C17D8}"/>
          </ac:spMkLst>
        </pc:spChg>
      </pc:sldChg>
      <pc:sldChg chg="addSp delSp modSp new mod modAnim">
        <pc:chgData name="Phillip Schulz" userId="27a268472263731e" providerId="LiveId" clId="{E556DDC6-D84A-425B-B5D9-AA6CBC807502}" dt="2020-11-12T08:05:06.847" v="3685" actId="207"/>
        <pc:sldMkLst>
          <pc:docMk/>
          <pc:sldMk cId="3028620812" sldId="274"/>
        </pc:sldMkLst>
        <pc:spChg chg="mod">
          <ac:chgData name="Phillip Schulz" userId="27a268472263731e" providerId="LiveId" clId="{E556DDC6-D84A-425B-B5D9-AA6CBC807502}" dt="2020-11-11T14:26:29.560" v="701" actId="115"/>
          <ac:spMkLst>
            <pc:docMk/>
            <pc:sldMk cId="3028620812" sldId="274"/>
            <ac:spMk id="2" creationId="{5F2F0412-6808-4068-B6FC-BB1B8AB487A4}"/>
          </ac:spMkLst>
        </pc:spChg>
        <pc:spChg chg="mod">
          <ac:chgData name="Phillip Schulz" userId="27a268472263731e" providerId="LiveId" clId="{E556DDC6-D84A-425B-B5D9-AA6CBC807502}" dt="2020-11-12T08:05:06.847" v="3685" actId="207"/>
          <ac:spMkLst>
            <pc:docMk/>
            <pc:sldMk cId="3028620812" sldId="274"/>
            <ac:spMk id="3" creationId="{F89F7232-EBCC-46D6-ABA1-83A29F52318C}"/>
          </ac:spMkLst>
        </pc:spChg>
        <pc:spChg chg="add mod">
          <ac:chgData name="Phillip Schulz" userId="27a268472263731e" providerId="LiveId" clId="{E556DDC6-D84A-425B-B5D9-AA6CBC807502}" dt="2020-11-11T15:26:06.371" v="903" actId="20577"/>
          <ac:spMkLst>
            <pc:docMk/>
            <pc:sldMk cId="3028620812" sldId="274"/>
            <ac:spMk id="4" creationId="{75BFC5E0-4F64-4E08-A67A-E023E56F8F8B}"/>
          </ac:spMkLst>
        </pc:spChg>
        <pc:cxnChg chg="add mod">
          <ac:chgData name="Phillip Schulz" userId="27a268472263731e" providerId="LiveId" clId="{E556DDC6-D84A-425B-B5D9-AA6CBC807502}" dt="2020-11-11T15:21:58.350" v="811" actId="1076"/>
          <ac:cxnSpMkLst>
            <pc:docMk/>
            <pc:sldMk cId="3028620812" sldId="274"/>
            <ac:cxnSpMk id="6" creationId="{61D585F3-5488-4ED1-BE75-9D30343CE293}"/>
          </ac:cxnSpMkLst>
        </pc:cxnChg>
        <pc:cxnChg chg="add del mod">
          <ac:chgData name="Phillip Schulz" userId="27a268472263731e" providerId="LiveId" clId="{E556DDC6-D84A-425B-B5D9-AA6CBC807502}" dt="2020-11-11T15:21:59.053" v="812"/>
          <ac:cxnSpMkLst>
            <pc:docMk/>
            <pc:sldMk cId="3028620812" sldId="274"/>
            <ac:cxnSpMk id="8" creationId="{E4465EB5-7EC3-42CD-B0DB-19D0ED3D663B}"/>
          </ac:cxnSpMkLst>
        </pc:cxnChg>
        <pc:cxnChg chg="add del mod">
          <ac:chgData name="Phillip Schulz" userId="27a268472263731e" providerId="LiveId" clId="{E556DDC6-D84A-425B-B5D9-AA6CBC807502}" dt="2020-11-11T15:22:11.880" v="823"/>
          <ac:cxnSpMkLst>
            <pc:docMk/>
            <pc:sldMk cId="3028620812" sldId="274"/>
            <ac:cxnSpMk id="9" creationId="{B7B3459B-218E-4976-A748-11434DCD82B1}"/>
          </ac:cxnSpMkLst>
        </pc:cxnChg>
        <pc:cxnChg chg="add del mod">
          <ac:chgData name="Phillip Schulz" userId="27a268472263731e" providerId="LiveId" clId="{E556DDC6-D84A-425B-B5D9-AA6CBC807502}" dt="2020-11-11T15:22:11.443" v="822"/>
          <ac:cxnSpMkLst>
            <pc:docMk/>
            <pc:sldMk cId="3028620812" sldId="274"/>
            <ac:cxnSpMk id="10" creationId="{E22B2481-64F9-4526-B69A-C73A9D6D3DE0}"/>
          </ac:cxnSpMkLst>
        </pc:cxnChg>
        <pc:cxnChg chg="add del mod">
          <ac:chgData name="Phillip Schulz" userId="27a268472263731e" providerId="LiveId" clId="{E556DDC6-D84A-425B-B5D9-AA6CBC807502}" dt="2020-11-11T15:22:11.224" v="821"/>
          <ac:cxnSpMkLst>
            <pc:docMk/>
            <pc:sldMk cId="3028620812" sldId="274"/>
            <ac:cxnSpMk id="11" creationId="{DAA3ED61-8113-4A4D-9038-78FA5E10D23A}"/>
          </ac:cxnSpMkLst>
        </pc:cxnChg>
        <pc:cxnChg chg="add del mod">
          <ac:chgData name="Phillip Schulz" userId="27a268472263731e" providerId="LiveId" clId="{E556DDC6-D84A-425B-B5D9-AA6CBC807502}" dt="2020-11-11T15:22:11.037" v="820"/>
          <ac:cxnSpMkLst>
            <pc:docMk/>
            <pc:sldMk cId="3028620812" sldId="274"/>
            <ac:cxnSpMk id="12" creationId="{DC25A2E0-12EE-4E0B-98A1-1E938FCC3CF2}"/>
          </ac:cxnSpMkLst>
        </pc:cxnChg>
        <pc:cxnChg chg="add del mod">
          <ac:chgData name="Phillip Schulz" userId="27a268472263731e" providerId="LiveId" clId="{E556DDC6-D84A-425B-B5D9-AA6CBC807502}" dt="2020-11-11T15:22:10.849" v="819"/>
          <ac:cxnSpMkLst>
            <pc:docMk/>
            <pc:sldMk cId="3028620812" sldId="274"/>
            <ac:cxnSpMk id="13" creationId="{B861BD35-EF52-4E63-95FB-62FD7048A856}"/>
          </ac:cxnSpMkLst>
        </pc:cxnChg>
        <pc:cxnChg chg="add mod">
          <ac:chgData name="Phillip Schulz" userId="27a268472263731e" providerId="LiveId" clId="{E556DDC6-D84A-425B-B5D9-AA6CBC807502}" dt="2020-11-11T15:22:18.052" v="825" actId="1076"/>
          <ac:cxnSpMkLst>
            <pc:docMk/>
            <pc:sldMk cId="3028620812" sldId="274"/>
            <ac:cxnSpMk id="14" creationId="{84E2EED1-E3F7-435F-93A4-F71DF3EC204E}"/>
          </ac:cxnSpMkLst>
        </pc:cxnChg>
        <pc:cxnChg chg="add mod">
          <ac:chgData name="Phillip Schulz" userId="27a268472263731e" providerId="LiveId" clId="{E556DDC6-D84A-425B-B5D9-AA6CBC807502}" dt="2020-11-11T15:26:09.559" v="904" actId="14100"/>
          <ac:cxnSpMkLst>
            <pc:docMk/>
            <pc:sldMk cId="3028620812" sldId="274"/>
            <ac:cxnSpMk id="15" creationId="{544A7B25-7CA1-49BE-A3CC-B75DA5ED1CFF}"/>
          </ac:cxnSpMkLst>
        </pc:cxnChg>
        <pc:cxnChg chg="add mod">
          <ac:chgData name="Phillip Schulz" userId="27a268472263731e" providerId="LiveId" clId="{E556DDC6-D84A-425B-B5D9-AA6CBC807502}" dt="2020-11-11T15:22:37.362" v="834" actId="1076"/>
          <ac:cxnSpMkLst>
            <pc:docMk/>
            <pc:sldMk cId="3028620812" sldId="274"/>
            <ac:cxnSpMk id="17" creationId="{2FEDA83C-04A0-4162-A38E-E6B5B401FC0B}"/>
          </ac:cxnSpMkLst>
        </pc:cxnChg>
        <pc:cxnChg chg="add del mod">
          <ac:chgData name="Phillip Schulz" userId="27a268472263731e" providerId="LiveId" clId="{E556DDC6-D84A-425B-B5D9-AA6CBC807502}" dt="2020-11-11T15:22:38.080" v="835"/>
          <ac:cxnSpMkLst>
            <pc:docMk/>
            <pc:sldMk cId="3028620812" sldId="274"/>
            <ac:cxnSpMk id="19" creationId="{4BE26337-E467-4673-9847-BFD089BF784A}"/>
          </ac:cxnSpMkLst>
        </pc:cxnChg>
        <pc:cxnChg chg="add del mod">
          <ac:chgData name="Phillip Schulz" userId="27a268472263731e" providerId="LiveId" clId="{E556DDC6-D84A-425B-B5D9-AA6CBC807502}" dt="2020-11-11T15:22:42.387" v="839"/>
          <ac:cxnSpMkLst>
            <pc:docMk/>
            <pc:sldMk cId="3028620812" sldId="274"/>
            <ac:cxnSpMk id="20" creationId="{9218C57B-4806-47FD-AA93-1A1EEB4B17F9}"/>
          </ac:cxnSpMkLst>
        </pc:cxnChg>
        <pc:cxnChg chg="add mod">
          <ac:chgData name="Phillip Schulz" userId="27a268472263731e" providerId="LiveId" clId="{E556DDC6-D84A-425B-B5D9-AA6CBC807502}" dt="2020-11-11T15:23:57.354" v="847" actId="1076"/>
          <ac:cxnSpMkLst>
            <pc:docMk/>
            <pc:sldMk cId="3028620812" sldId="274"/>
            <ac:cxnSpMk id="21" creationId="{E041B2F7-EB6C-4054-B1EE-F91BF95A04ED}"/>
          </ac:cxnSpMkLst>
        </pc:cxnChg>
        <pc:cxnChg chg="add del mod">
          <ac:chgData name="Phillip Schulz" userId="27a268472263731e" providerId="LiveId" clId="{E556DDC6-D84A-425B-B5D9-AA6CBC807502}" dt="2020-11-11T15:23:57.604" v="848"/>
          <ac:cxnSpMkLst>
            <pc:docMk/>
            <pc:sldMk cId="3028620812" sldId="274"/>
            <ac:cxnSpMk id="23" creationId="{8D75B6AD-CA10-4CA7-9C23-ABBAA6E4AB6D}"/>
          </ac:cxnSpMkLst>
        </pc:cxnChg>
        <pc:cxnChg chg="add mod">
          <ac:chgData name="Phillip Schulz" userId="27a268472263731e" providerId="LiveId" clId="{E556DDC6-D84A-425B-B5D9-AA6CBC807502}" dt="2020-11-11T15:24:03.588" v="851" actId="14100"/>
          <ac:cxnSpMkLst>
            <pc:docMk/>
            <pc:sldMk cId="3028620812" sldId="274"/>
            <ac:cxnSpMk id="24" creationId="{C5EEFD53-8856-4EE7-861B-48955F7D5C01}"/>
          </ac:cxnSpMkLst>
        </pc:cxnChg>
        <pc:cxnChg chg="add mod">
          <ac:chgData name="Phillip Schulz" userId="27a268472263731e" providerId="LiveId" clId="{E556DDC6-D84A-425B-B5D9-AA6CBC807502}" dt="2020-11-11T15:24:13.446" v="855" actId="14100"/>
          <ac:cxnSpMkLst>
            <pc:docMk/>
            <pc:sldMk cId="3028620812" sldId="274"/>
            <ac:cxnSpMk id="26" creationId="{5F4E86F6-2E44-4406-B622-E98DC0610035}"/>
          </ac:cxnSpMkLst>
        </pc:cxnChg>
      </pc:sldChg>
      <pc:sldChg chg="addSp delSp modSp new mod delAnim modAnim chgLayout">
        <pc:chgData name="Phillip Schulz" userId="27a268472263731e" providerId="LiveId" clId="{E556DDC6-D84A-425B-B5D9-AA6CBC807502}" dt="2020-11-12T05:51:41.896" v="3544"/>
        <pc:sldMkLst>
          <pc:docMk/>
          <pc:sldMk cId="4279274591" sldId="275"/>
        </pc:sldMkLst>
        <pc:spChg chg="mod ord">
          <ac:chgData name="Phillip Schulz" userId="27a268472263731e" providerId="LiveId" clId="{E556DDC6-D84A-425B-B5D9-AA6CBC807502}" dt="2020-11-11T16:51:23.229" v="2380" actId="14100"/>
          <ac:spMkLst>
            <pc:docMk/>
            <pc:sldMk cId="4279274591" sldId="275"/>
            <ac:spMk id="2" creationId="{69021C77-0548-4D3B-882A-FC59B8704817}"/>
          </ac:spMkLst>
        </pc:spChg>
        <pc:spChg chg="add mod ord">
          <ac:chgData name="Phillip Schulz" userId="27a268472263731e" providerId="LiveId" clId="{E556DDC6-D84A-425B-B5D9-AA6CBC807502}" dt="2020-11-11T19:08:48.936" v="3151" actId="255"/>
          <ac:spMkLst>
            <pc:docMk/>
            <pc:sldMk cId="4279274591" sldId="275"/>
            <ac:spMk id="3" creationId="{62B17615-11CB-46DC-A4CD-175D38B5D5EC}"/>
          </ac:spMkLst>
        </pc:spChg>
        <pc:spChg chg="del">
          <ac:chgData name="Phillip Schulz" userId="27a268472263731e" providerId="LiveId" clId="{E556DDC6-D84A-425B-B5D9-AA6CBC807502}" dt="2020-11-11T14:33:38.093" v="738" actId="478"/>
          <ac:spMkLst>
            <pc:docMk/>
            <pc:sldMk cId="4279274591" sldId="275"/>
            <ac:spMk id="3" creationId="{BE045D4F-A067-47CB-AC7C-34BB0939D3D3}"/>
          </ac:spMkLst>
        </pc:spChg>
        <pc:picChg chg="add del mod">
          <ac:chgData name="Phillip Schulz" userId="27a268472263731e" providerId="LiveId" clId="{E556DDC6-D84A-425B-B5D9-AA6CBC807502}" dt="2020-11-12T05:51:26.854" v="3538" actId="478"/>
          <ac:picMkLst>
            <pc:docMk/>
            <pc:sldMk cId="4279274591" sldId="275"/>
            <ac:picMk id="4" creationId="{050DE47B-EB9A-4274-A5D7-EC5AD122C2E3}"/>
          </ac:picMkLst>
        </pc:picChg>
        <pc:picChg chg="add mod">
          <ac:chgData name="Phillip Schulz" userId="27a268472263731e" providerId="LiveId" clId="{E556DDC6-D84A-425B-B5D9-AA6CBC807502}" dt="2020-11-12T05:51:32.925" v="3542" actId="1076"/>
          <ac:picMkLst>
            <pc:docMk/>
            <pc:sldMk cId="4279274591" sldId="275"/>
            <ac:picMk id="1026" creationId="{93623857-F633-49CC-9E20-4156F23B39A5}"/>
          </ac:picMkLst>
        </pc:picChg>
      </pc:sldChg>
      <pc:sldChg chg="delSp modSp new mod">
        <pc:chgData name="Phillip Schulz" userId="27a268472263731e" providerId="LiveId" clId="{E556DDC6-D84A-425B-B5D9-AA6CBC807502}" dt="2020-11-11T14:34:43.036" v="803" actId="478"/>
        <pc:sldMkLst>
          <pc:docMk/>
          <pc:sldMk cId="3870194300" sldId="276"/>
        </pc:sldMkLst>
        <pc:spChg chg="mod">
          <ac:chgData name="Phillip Schulz" userId="27a268472263731e" providerId="LiveId" clId="{E556DDC6-D84A-425B-B5D9-AA6CBC807502}" dt="2020-11-11T14:34:30.850" v="802" actId="20577"/>
          <ac:spMkLst>
            <pc:docMk/>
            <pc:sldMk cId="3870194300" sldId="276"/>
            <ac:spMk id="2" creationId="{40B70627-4F9F-48AD-93E1-A8A178D0FEE4}"/>
          </ac:spMkLst>
        </pc:spChg>
        <pc:spChg chg="del">
          <ac:chgData name="Phillip Schulz" userId="27a268472263731e" providerId="LiveId" clId="{E556DDC6-D84A-425B-B5D9-AA6CBC807502}" dt="2020-11-11T14:34:43.036" v="803" actId="478"/>
          <ac:spMkLst>
            <pc:docMk/>
            <pc:sldMk cId="3870194300" sldId="276"/>
            <ac:spMk id="3" creationId="{0C380A96-AB07-49CB-90C6-C0D3E8DBF208}"/>
          </ac:spMkLst>
        </pc:spChg>
      </pc:sldChg>
      <pc:sldChg chg="delSp modSp add mod delAnim">
        <pc:chgData name="Phillip Schulz" userId="27a268472263731e" providerId="LiveId" clId="{E556DDC6-D84A-425B-B5D9-AA6CBC807502}" dt="2020-11-12T06:18:22.988" v="3584" actId="20577"/>
        <pc:sldMkLst>
          <pc:docMk/>
          <pc:sldMk cId="39297996" sldId="277"/>
        </pc:sldMkLst>
        <pc:spChg chg="mod">
          <ac:chgData name="Phillip Schulz" userId="27a268472263731e" providerId="LiveId" clId="{E556DDC6-D84A-425B-B5D9-AA6CBC807502}" dt="2020-11-12T06:18:22.988" v="3584" actId="20577"/>
          <ac:spMkLst>
            <pc:docMk/>
            <pc:sldMk cId="39297996" sldId="277"/>
            <ac:spMk id="2" creationId="{5F2F0412-6808-4068-B6FC-BB1B8AB487A4}"/>
          </ac:spMkLst>
        </pc:spChg>
        <pc:spChg chg="mod">
          <ac:chgData name="Phillip Schulz" userId="27a268472263731e" providerId="LiveId" clId="{E556DDC6-D84A-425B-B5D9-AA6CBC807502}" dt="2020-11-11T15:29:02.997" v="1053" actId="20577"/>
          <ac:spMkLst>
            <pc:docMk/>
            <pc:sldMk cId="39297996" sldId="277"/>
            <ac:spMk id="4" creationId="{75BFC5E0-4F64-4E08-A67A-E023E56F8F8B}"/>
          </ac:spMkLst>
        </pc:spChg>
        <pc:cxnChg chg="del">
          <ac:chgData name="Phillip Schulz" userId="27a268472263731e" providerId="LiveId" clId="{E556DDC6-D84A-425B-B5D9-AA6CBC807502}" dt="2020-11-11T15:24:45.825" v="858" actId="478"/>
          <ac:cxnSpMkLst>
            <pc:docMk/>
            <pc:sldMk cId="39297996" sldId="277"/>
            <ac:cxnSpMk id="6" creationId="{61D585F3-5488-4ED1-BE75-9D30343CE293}"/>
          </ac:cxnSpMkLst>
        </pc:cxnChg>
        <pc:cxnChg chg="del">
          <ac:chgData name="Phillip Schulz" userId="27a268472263731e" providerId="LiveId" clId="{E556DDC6-D84A-425B-B5D9-AA6CBC807502}" dt="2020-11-11T15:24:45.825" v="858" actId="478"/>
          <ac:cxnSpMkLst>
            <pc:docMk/>
            <pc:sldMk cId="39297996" sldId="277"/>
            <ac:cxnSpMk id="14" creationId="{84E2EED1-E3F7-435F-93A4-F71DF3EC204E}"/>
          </ac:cxnSpMkLst>
        </pc:cxnChg>
        <pc:cxnChg chg="del">
          <ac:chgData name="Phillip Schulz" userId="27a268472263731e" providerId="LiveId" clId="{E556DDC6-D84A-425B-B5D9-AA6CBC807502}" dt="2020-11-11T15:24:45.825" v="858" actId="478"/>
          <ac:cxnSpMkLst>
            <pc:docMk/>
            <pc:sldMk cId="39297996" sldId="277"/>
            <ac:cxnSpMk id="15" creationId="{544A7B25-7CA1-49BE-A3CC-B75DA5ED1CFF}"/>
          </ac:cxnSpMkLst>
        </pc:cxnChg>
        <pc:cxnChg chg="del">
          <ac:chgData name="Phillip Schulz" userId="27a268472263731e" providerId="LiveId" clId="{E556DDC6-D84A-425B-B5D9-AA6CBC807502}" dt="2020-11-11T15:24:45.825" v="858" actId="478"/>
          <ac:cxnSpMkLst>
            <pc:docMk/>
            <pc:sldMk cId="39297996" sldId="277"/>
            <ac:cxnSpMk id="17" creationId="{2FEDA83C-04A0-4162-A38E-E6B5B401FC0B}"/>
          </ac:cxnSpMkLst>
        </pc:cxnChg>
        <pc:cxnChg chg="del">
          <ac:chgData name="Phillip Schulz" userId="27a268472263731e" providerId="LiveId" clId="{E556DDC6-D84A-425B-B5D9-AA6CBC807502}" dt="2020-11-11T15:24:45.825" v="858" actId="478"/>
          <ac:cxnSpMkLst>
            <pc:docMk/>
            <pc:sldMk cId="39297996" sldId="277"/>
            <ac:cxnSpMk id="21" creationId="{E041B2F7-EB6C-4054-B1EE-F91BF95A04ED}"/>
          </ac:cxnSpMkLst>
        </pc:cxnChg>
        <pc:cxnChg chg="del">
          <ac:chgData name="Phillip Schulz" userId="27a268472263731e" providerId="LiveId" clId="{E556DDC6-D84A-425B-B5D9-AA6CBC807502}" dt="2020-11-11T15:24:45.825" v="858" actId="478"/>
          <ac:cxnSpMkLst>
            <pc:docMk/>
            <pc:sldMk cId="39297996" sldId="277"/>
            <ac:cxnSpMk id="24" creationId="{C5EEFD53-8856-4EE7-861B-48955F7D5C01}"/>
          </ac:cxnSpMkLst>
        </pc:cxnChg>
        <pc:cxnChg chg="del">
          <ac:chgData name="Phillip Schulz" userId="27a268472263731e" providerId="LiveId" clId="{E556DDC6-D84A-425B-B5D9-AA6CBC807502}" dt="2020-11-11T15:24:45.825" v="858" actId="478"/>
          <ac:cxnSpMkLst>
            <pc:docMk/>
            <pc:sldMk cId="39297996" sldId="277"/>
            <ac:cxnSpMk id="26" creationId="{5F4E86F6-2E44-4406-B622-E98DC0610035}"/>
          </ac:cxnSpMkLst>
        </pc:cxnChg>
      </pc:sldChg>
      <pc:sldChg chg="addSp modSp new mod ord">
        <pc:chgData name="Phillip Schulz" userId="27a268472263731e" providerId="LiveId" clId="{E556DDC6-D84A-425B-B5D9-AA6CBC807502}" dt="2020-11-12T05:53:25.319" v="3546"/>
        <pc:sldMkLst>
          <pc:docMk/>
          <pc:sldMk cId="223089054" sldId="278"/>
        </pc:sldMkLst>
        <pc:spChg chg="mod">
          <ac:chgData name="Phillip Schulz" userId="27a268472263731e" providerId="LiveId" clId="{E556DDC6-D84A-425B-B5D9-AA6CBC807502}" dt="2020-11-11T17:26:46.916" v="3035" actId="20577"/>
          <ac:spMkLst>
            <pc:docMk/>
            <pc:sldMk cId="223089054" sldId="278"/>
            <ac:spMk id="2" creationId="{14B75AED-81F9-43F6-95BA-97047910EB44}"/>
          </ac:spMkLst>
        </pc:spChg>
        <pc:spChg chg="mod">
          <ac:chgData name="Phillip Schulz" userId="27a268472263731e" providerId="LiveId" clId="{E556DDC6-D84A-425B-B5D9-AA6CBC807502}" dt="2020-11-11T17:27:40.421" v="3068" actId="20577"/>
          <ac:spMkLst>
            <pc:docMk/>
            <pc:sldMk cId="223089054" sldId="278"/>
            <ac:spMk id="3" creationId="{41AD650D-D5C5-49E9-840E-2963AC7117AA}"/>
          </ac:spMkLst>
        </pc:spChg>
        <pc:picChg chg="add mod">
          <ac:chgData name="Phillip Schulz" userId="27a268472263731e" providerId="LiveId" clId="{E556DDC6-D84A-425B-B5D9-AA6CBC807502}" dt="2020-11-11T17:26:01.049" v="3005" actId="14100"/>
          <ac:picMkLst>
            <pc:docMk/>
            <pc:sldMk cId="223089054" sldId="278"/>
            <ac:picMk id="4" creationId="{2F3161E5-D87A-47D6-B1E9-577BC3F355C6}"/>
          </ac:picMkLst>
        </pc:picChg>
      </pc:sldChg>
      <pc:sldChg chg="addSp delSp modSp new mod">
        <pc:chgData name="Phillip Schulz" userId="27a268472263731e" providerId="LiveId" clId="{E556DDC6-D84A-425B-B5D9-AA6CBC807502}" dt="2020-11-11T17:31:34.723" v="3116" actId="20577"/>
        <pc:sldMkLst>
          <pc:docMk/>
          <pc:sldMk cId="1417335076" sldId="279"/>
        </pc:sldMkLst>
        <pc:spChg chg="mod">
          <ac:chgData name="Phillip Schulz" userId="27a268472263731e" providerId="LiveId" clId="{E556DDC6-D84A-425B-B5D9-AA6CBC807502}" dt="2020-11-11T15:48:09.625" v="1528" actId="20577"/>
          <ac:spMkLst>
            <pc:docMk/>
            <pc:sldMk cId="1417335076" sldId="279"/>
            <ac:spMk id="2" creationId="{B34DEE41-AB9F-413A-9B34-8DD920BA808A}"/>
          </ac:spMkLst>
        </pc:spChg>
        <pc:spChg chg="add del mod">
          <ac:chgData name="Phillip Schulz" userId="27a268472263731e" providerId="LiveId" clId="{E556DDC6-D84A-425B-B5D9-AA6CBC807502}" dt="2020-11-11T17:10:02.210" v="2654" actId="20577"/>
          <ac:spMkLst>
            <pc:docMk/>
            <pc:sldMk cId="1417335076" sldId="279"/>
            <ac:spMk id="3" creationId="{DEF7800C-CB89-4575-A4ED-778398E45986}"/>
          </ac:spMkLst>
        </pc:spChg>
        <pc:spChg chg="add del mod">
          <ac:chgData name="Phillip Schulz" userId="27a268472263731e" providerId="LiveId" clId="{E556DDC6-D84A-425B-B5D9-AA6CBC807502}" dt="2020-11-11T16:00:49.063" v="2072" actId="22"/>
          <ac:spMkLst>
            <pc:docMk/>
            <pc:sldMk cId="1417335076" sldId="279"/>
            <ac:spMk id="5" creationId="{E920A1D5-F7C0-4E82-BF7F-5E61BE0252D6}"/>
          </ac:spMkLst>
        </pc:spChg>
        <pc:spChg chg="add del mod">
          <ac:chgData name="Phillip Schulz" userId="27a268472263731e" providerId="LiveId" clId="{E556DDC6-D84A-425B-B5D9-AA6CBC807502}" dt="2020-11-11T16:00:49.673" v="2074" actId="22"/>
          <ac:spMkLst>
            <pc:docMk/>
            <pc:sldMk cId="1417335076" sldId="279"/>
            <ac:spMk id="6" creationId="{3A4F6F07-D83F-4CD8-BAD9-B0529DC1F3E5}"/>
          </ac:spMkLst>
        </pc:spChg>
        <pc:spChg chg="add mod">
          <ac:chgData name="Phillip Schulz" userId="27a268472263731e" providerId="LiveId" clId="{E556DDC6-D84A-425B-B5D9-AA6CBC807502}" dt="2020-11-11T16:01:12.970" v="2082" actId="20577"/>
          <ac:spMkLst>
            <pc:docMk/>
            <pc:sldMk cId="1417335076" sldId="279"/>
            <ac:spMk id="9" creationId="{DD600769-EAD4-480D-8CA2-5B126798584B}"/>
          </ac:spMkLst>
        </pc:spChg>
        <pc:spChg chg="add mod">
          <ac:chgData name="Phillip Schulz" userId="27a268472263731e" providerId="LiveId" clId="{E556DDC6-D84A-425B-B5D9-AA6CBC807502}" dt="2020-11-11T17:31:34.723" v="3116" actId="20577"/>
          <ac:spMkLst>
            <pc:docMk/>
            <pc:sldMk cId="1417335076" sldId="279"/>
            <ac:spMk id="10" creationId="{844F7000-BC47-4D7E-BAC9-F6550E4E5908}"/>
          </ac:spMkLst>
        </pc:spChg>
        <pc:graphicFrameChg chg="add del mod">
          <ac:chgData name="Phillip Schulz" userId="27a268472263731e" providerId="LiveId" clId="{E556DDC6-D84A-425B-B5D9-AA6CBC807502}" dt="2020-11-11T16:03:53.074" v="2120"/>
          <ac:graphicFrameMkLst>
            <pc:docMk/>
            <pc:sldMk cId="1417335076" sldId="279"/>
            <ac:graphicFrameMk id="11" creationId="{29697DAD-34E6-4B61-96E3-349B68ED9925}"/>
          </ac:graphicFrameMkLst>
        </pc:graphicFrameChg>
        <pc:picChg chg="add del mod">
          <ac:chgData name="Phillip Schulz" userId="27a268472263731e" providerId="LiveId" clId="{E556DDC6-D84A-425B-B5D9-AA6CBC807502}" dt="2020-11-11T15:47:53.666" v="1502" actId="22"/>
          <ac:picMkLst>
            <pc:docMk/>
            <pc:sldMk cId="1417335076" sldId="279"/>
            <ac:picMk id="5" creationId="{3FD70AD4-CED0-4B5A-91CD-F789C6C9B0AB}"/>
          </ac:picMkLst>
        </pc:picChg>
        <pc:picChg chg="add">
          <ac:chgData name="Phillip Schulz" userId="27a268472263731e" providerId="LiveId" clId="{E556DDC6-D84A-425B-B5D9-AA6CBC807502}" dt="2020-11-11T15:47:55.296" v="1503" actId="22"/>
          <ac:picMkLst>
            <pc:docMk/>
            <pc:sldMk cId="1417335076" sldId="279"/>
            <ac:picMk id="7" creationId="{B18DC828-89EF-41A3-BB1E-52A235BEE2CB}"/>
          </ac:picMkLst>
        </pc:picChg>
      </pc:sldChg>
      <pc:sldChg chg="add del">
        <pc:chgData name="Phillip Schulz" userId="27a268472263731e" providerId="LiveId" clId="{E556DDC6-D84A-425B-B5D9-AA6CBC807502}" dt="2020-11-11T16:13:16.292" v="2174" actId="47"/>
        <pc:sldMkLst>
          <pc:docMk/>
          <pc:sldMk cId="1772530120" sldId="280"/>
        </pc:sldMkLst>
      </pc:sldChg>
      <pc:sldChg chg="modSp new mod">
        <pc:chgData name="Phillip Schulz" userId="27a268472263731e" providerId="LiveId" clId="{E556DDC6-D84A-425B-B5D9-AA6CBC807502}" dt="2020-11-11T17:01:39.316" v="2589" actId="108"/>
        <pc:sldMkLst>
          <pc:docMk/>
          <pc:sldMk cId="3739425615" sldId="280"/>
        </pc:sldMkLst>
        <pc:spChg chg="mod">
          <ac:chgData name="Phillip Schulz" userId="27a268472263731e" providerId="LiveId" clId="{E556DDC6-D84A-425B-B5D9-AA6CBC807502}" dt="2020-11-11T16:13:47.353" v="2192" actId="20577"/>
          <ac:spMkLst>
            <pc:docMk/>
            <pc:sldMk cId="3739425615" sldId="280"/>
            <ac:spMk id="2" creationId="{92FFD969-0C9D-4283-9D66-573E1E33FC2C}"/>
          </ac:spMkLst>
        </pc:spChg>
        <pc:spChg chg="mod">
          <ac:chgData name="Phillip Schulz" userId="27a268472263731e" providerId="LiveId" clId="{E556DDC6-D84A-425B-B5D9-AA6CBC807502}" dt="2020-11-11T17:01:39.316" v="2589" actId="108"/>
          <ac:spMkLst>
            <pc:docMk/>
            <pc:sldMk cId="3739425615" sldId="280"/>
            <ac:spMk id="3" creationId="{87815B16-EA99-4EAF-BB7F-333251662CE3}"/>
          </ac:spMkLst>
        </pc:spChg>
      </pc:sldChg>
      <pc:sldChg chg="addSp modSp new mod">
        <pc:chgData name="Phillip Schulz" userId="27a268472263731e" providerId="LiveId" clId="{E556DDC6-D84A-425B-B5D9-AA6CBC807502}" dt="2020-11-13T02:01:18.371" v="3729" actId="20577"/>
        <pc:sldMkLst>
          <pc:docMk/>
          <pc:sldMk cId="3038904684" sldId="281"/>
        </pc:sldMkLst>
        <pc:spChg chg="mod">
          <ac:chgData name="Phillip Schulz" userId="27a268472263731e" providerId="LiveId" clId="{E556DDC6-D84A-425B-B5D9-AA6CBC807502}" dt="2020-11-12T09:42:04.895" v="3699" actId="20577"/>
          <ac:spMkLst>
            <pc:docMk/>
            <pc:sldMk cId="3038904684" sldId="281"/>
            <ac:spMk id="2" creationId="{165CE2E5-A938-40D9-84F2-6708FA7E12C1}"/>
          </ac:spMkLst>
        </pc:spChg>
        <pc:spChg chg="mod">
          <ac:chgData name="Phillip Schulz" userId="27a268472263731e" providerId="LiveId" clId="{E556DDC6-D84A-425B-B5D9-AA6CBC807502}" dt="2020-11-13T02:01:18.371" v="3729" actId="20577"/>
          <ac:spMkLst>
            <pc:docMk/>
            <pc:sldMk cId="3038904684" sldId="281"/>
            <ac:spMk id="3" creationId="{D5C263F2-BEC4-46CD-B379-858B0A8C343F}"/>
          </ac:spMkLst>
        </pc:spChg>
        <pc:spChg chg="add mod">
          <ac:chgData name="Phillip Schulz" userId="27a268472263731e" providerId="LiveId" clId="{E556DDC6-D84A-425B-B5D9-AA6CBC807502}" dt="2020-11-12T09:42:36.672" v="3728" actId="20577"/>
          <ac:spMkLst>
            <pc:docMk/>
            <pc:sldMk cId="3038904684" sldId="281"/>
            <ac:spMk id="4" creationId="{D7A93890-81F4-49C8-9492-1483C637EF40}"/>
          </ac:spMkLst>
        </pc:spChg>
      </pc:sldChg>
      <pc:sldChg chg="addSp modSp add mod modAnim">
        <pc:chgData name="Phillip Schulz" userId="27a268472263731e" providerId="LiveId" clId="{E556DDC6-D84A-425B-B5D9-AA6CBC807502}" dt="2020-11-11T17:24:41.718" v="2991"/>
        <pc:sldMkLst>
          <pc:docMk/>
          <pc:sldMk cId="2090800522" sldId="282"/>
        </pc:sldMkLst>
        <pc:spChg chg="add mod">
          <ac:chgData name="Phillip Schulz" userId="27a268472263731e" providerId="LiveId" clId="{E556DDC6-D84A-425B-B5D9-AA6CBC807502}" dt="2020-11-11T17:22:22.884" v="2959" actId="207"/>
          <ac:spMkLst>
            <pc:docMk/>
            <pc:sldMk cId="2090800522" sldId="282"/>
            <ac:spMk id="4" creationId="{0F49CA5B-FE84-4C40-9FB7-C853D2B42A65}"/>
          </ac:spMkLst>
        </pc:spChg>
        <pc:spChg chg="mod">
          <ac:chgData name="Phillip Schulz" userId="27a268472263731e" providerId="LiveId" clId="{E556DDC6-D84A-425B-B5D9-AA6CBC807502}" dt="2020-11-11T17:24:25.804" v="2989" actId="20577"/>
          <ac:spMkLst>
            <pc:docMk/>
            <pc:sldMk cId="2090800522" sldId="282"/>
            <ac:spMk id="10" creationId="{844F7000-BC47-4D7E-BAC9-F6550E4E5908}"/>
          </ac:spMkLst>
        </pc:spChg>
      </pc:sldChg>
      <pc:sldChg chg="modSp new mod">
        <pc:chgData name="Phillip Schulz" userId="27a268472263731e" providerId="LiveId" clId="{E556DDC6-D84A-425B-B5D9-AA6CBC807502}" dt="2020-11-12T09:42:09.554" v="3700" actId="20577"/>
        <pc:sldMkLst>
          <pc:docMk/>
          <pc:sldMk cId="40781406" sldId="283"/>
        </pc:sldMkLst>
        <pc:spChg chg="mod">
          <ac:chgData name="Phillip Schulz" userId="27a268472263731e" providerId="LiveId" clId="{E556DDC6-D84A-425B-B5D9-AA6CBC807502}" dt="2020-11-12T09:42:09.554" v="3700" actId="20577"/>
          <ac:spMkLst>
            <pc:docMk/>
            <pc:sldMk cId="40781406" sldId="283"/>
            <ac:spMk id="2" creationId="{4F845CB2-3B9E-429B-8FF5-9E2FDD39C769}"/>
          </ac:spMkLst>
        </pc:spChg>
        <pc:spChg chg="mod">
          <ac:chgData name="Phillip Schulz" userId="27a268472263731e" providerId="LiveId" clId="{E556DDC6-D84A-425B-B5D9-AA6CBC807502}" dt="2020-11-12T07:41:00.992" v="3589" actId="5793"/>
          <ac:spMkLst>
            <pc:docMk/>
            <pc:sldMk cId="40781406" sldId="283"/>
            <ac:spMk id="3" creationId="{872C4B43-FAAC-4023-8A4E-A2872F7519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5E5A-8226-4542-8EAE-0FF7CEE70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27C84-4043-4036-AF0A-3F2A69E21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42D21-DAAB-4174-947C-4CF7C54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41695-21DE-4BE7-B69E-FEDCEBA1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97288-BEF3-46EB-8DC4-D218AB67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0E8E-EF39-4382-A645-DD6C2730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4F07E-928D-403C-A5AD-9933A54A4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14E00-9377-4C47-9F0D-808CF897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CB57-348A-47C8-A64C-FF836B3B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30BB1-CD9E-4E88-83BB-6543076F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8092A-CB29-48DC-99D0-4029CFE74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256D-F2F6-4140-8486-0C1B0D6DA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5A1EF-B2BC-4767-A124-379231A4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3787-A195-4926-9E66-58C6EEC4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6C636-7763-4184-8F04-B899628D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2345-C7D2-438E-8664-2AE05217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74BE2-6F37-4AB9-9A25-3C2BA2EF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E938E-C976-4AB9-A32F-B26BE94F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E4E4D-5B54-4500-ABF0-BAEF1EEA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E22F-1011-42E7-A23D-DCFADB01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0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2F8D-E0B0-414E-A700-CBB12E72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1F6D8-98B5-4B03-B216-C65054BA0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4C75D-F7B0-461B-95BF-B95714D2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64D1D-E2C8-4E78-A4C9-6775B65D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D23C8-6D3B-4E75-8B60-E0FF2AAA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5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8699-A45C-4969-9726-CB1D1387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9F917-C743-4013-8579-D08DC3BC2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1E455-F065-4EBC-A40A-C25E6BBBC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B82B3-A91C-4BAD-916C-A1F17905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F7973-E9A4-44A3-9C66-0E43316A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14AC8-ACD7-4931-80B1-5AE978D2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4212-3140-4A4E-900B-9DFF2FFA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7F1D5-F086-460F-95D8-B21E09F6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A504-5D6B-4648-8324-A7E8320D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12EA6-F098-459D-A52A-BF1AFE8C5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84371-F627-4693-B257-1105AA86C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B99D6-8416-45B5-99FF-F0AC6B5C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9CF71-F865-4404-BBFD-14ADB050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A0020-5E87-4F98-A539-A8D780C6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9C76-AD35-4C8F-954C-78817B0F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0E7A0-6A39-4FB7-85E7-012B494D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6A637-90D7-47B0-A86D-B2156600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D6AF0-5CA1-4292-8D5B-D41FC5A9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1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8E8F2-F9C3-4587-96E5-5A4B2418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BC360-75DC-49E2-98B0-47FD9F6B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52DAB-9227-492E-97A6-AD40E14E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3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22C2-CFF6-416B-8613-3BC1CC56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F1C2E-5E7B-4E4B-B23C-6817F12D9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46809-D51E-4F0C-B766-16747ED26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50174-27A5-496F-8B4B-1D62C91B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653EB-6888-4EB1-ACD2-FD37C88E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9401C-A9AA-46D0-BF9B-528B4EB0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043EB-7AAA-4B3B-B822-3D51BD4D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6BA31-9EE7-42DA-B968-9B4DD1540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6E7D0-1F6E-453F-B6FE-518F05EDB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A626-F296-4F7E-8C32-4727A2A1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B759A-C322-40CB-95BE-3DBBA9F2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D76B8-E3E1-4C8B-B4F5-0C592A35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8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DA026-6A32-442E-87D1-F8D4CAF3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D6231-1E6F-4285-8B1C-2B6A6875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BA5E1-340F-444F-AC07-5985FF30C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242B7-24AE-40E7-B466-0AA56B3518B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E9E80-FAF5-484C-90A2-1CA486304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A6A3E-5505-41A2-ABF2-AE7142AA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91AE-F839-473A-A4D7-C958310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qiba.space/market-leader-pre-int-unit-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1266-FE7F-4944-80F8-B36F69003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Reading and Questions for Surveys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F5F52-F3AB-4FC6-B8B8-36FAC0C81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8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BDE5-6429-4447-8A75-7956158C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A (page 137): Question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798A-147D-419F-9ABF-95E5CB16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10825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Q: ______________ a ride in a MIG-29 jet fighter __________?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00B050"/>
                </a:solidFill>
              </a:rPr>
              <a:t>How much does                                                            cost</a:t>
            </a:r>
          </a:p>
          <a:p>
            <a:pPr marL="0" indent="0">
              <a:buNone/>
            </a:pPr>
            <a:r>
              <a:rPr lang="en-US" dirty="0"/>
              <a:t>A:</a:t>
            </a:r>
            <a:r>
              <a:rPr lang="en-US" dirty="0">
                <a:solidFill>
                  <a:srgbClr val="00B050"/>
                </a:solidFill>
              </a:rPr>
              <a:t> $18,000 a day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8" name="Picture 4" descr="Why Russia's Powerful Mig-29 Fulcrum Has a Lot of Problems | The National  Interest">
            <a:extLst>
              <a:ext uri="{FF2B5EF4-FFF2-40B4-BE49-F238E27FC236}">
                <a16:creationId xmlns:a16="http://schemas.microsoft.com/office/drawing/2014/main" id="{8FFC138C-6811-4268-AC2D-4A6D8D79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85" y="2884135"/>
            <a:ext cx="6605573" cy="38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BDE5-6429-4447-8A75-7956158C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B (page 143):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798A-147D-419F-9ABF-95E5CB16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10825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Q: How much _____________ to spend a day __________?</a:t>
            </a:r>
          </a:p>
          <a:p>
            <a:pPr marL="0" indent="0">
              <a:buNone/>
            </a:pPr>
            <a:r>
              <a:rPr lang="en-US" dirty="0"/>
              <a:t>                          </a:t>
            </a:r>
            <a:r>
              <a:rPr lang="en-US" dirty="0">
                <a:solidFill>
                  <a:srgbClr val="00B050"/>
                </a:solidFill>
              </a:rPr>
              <a:t>does it cost                                      in a tank</a:t>
            </a:r>
          </a:p>
          <a:p>
            <a:pPr marL="0" indent="0">
              <a:buNone/>
            </a:pPr>
            <a:r>
              <a:rPr lang="en-US" dirty="0"/>
              <a:t>A:</a:t>
            </a:r>
            <a:r>
              <a:rPr lang="en-US" dirty="0">
                <a:solidFill>
                  <a:srgbClr val="00B050"/>
                </a:solidFill>
              </a:rPr>
              <a:t> $18,000 a day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59F3B-85B5-47D2-9BAE-83533531B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310" y="2871788"/>
            <a:ext cx="69246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1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BDE5-6429-4447-8A75-7956158C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B (page 143):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798A-147D-419F-9ABF-95E5CB16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726707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Q: _____________ a corporate hospitality suite seat 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dirty="0">
                <a:solidFill>
                  <a:srgbClr val="00B050"/>
                </a:solidFill>
              </a:rPr>
              <a:t>How much does</a:t>
            </a:r>
            <a:endParaRPr lang="en-US" dirty="0"/>
          </a:p>
          <a:p>
            <a:pPr marL="0" indent="0">
              <a:buNone/>
            </a:pPr>
            <a:r>
              <a:rPr lang="en-US" sz="2600" dirty="0"/>
              <a:t>at Wimbledon tennis tournament __________ 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                                                      cost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A: It costs $2,000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31DC2-FF0B-4FC9-B451-D0F0D18F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87" y="2300438"/>
            <a:ext cx="52768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A50B-E86E-40B2-9BCF-C569EA83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a Company Learn About its Customers?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76A4-3A19-4DFA-8107-1462BFB39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Companies use surveys to ask customers about themselves</a:t>
            </a:r>
          </a:p>
          <a:p>
            <a:endParaRPr lang="en-US" dirty="0"/>
          </a:p>
          <a:p>
            <a:r>
              <a:rPr lang="en-US" dirty="0"/>
              <a:t>Companies have focus groups to test products and advertisements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Who answers a consumer survey?</a:t>
            </a:r>
          </a:p>
          <a:p>
            <a:pPr marL="0" indent="0" algn="ctr">
              <a:buNone/>
            </a:pPr>
            <a:r>
              <a:rPr lang="en-US" b="1" dirty="0"/>
              <a:t>The customer answers the survey!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u="sng" dirty="0"/>
              <a:t>If you are writing a survey, should you answer the questions?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NO!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4FE80-FDB1-4BA9-8B52-221E3C50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774" y="3263317"/>
            <a:ext cx="3182224" cy="20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7296-03DB-4327-985E-165289D1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A00BE-1922-41E7-824C-5E8758B1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0" y="1253331"/>
            <a:ext cx="1062493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7030A0"/>
                </a:solidFill>
              </a:rPr>
              <a:t>Focus Group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demographically </a:t>
            </a:r>
            <a:r>
              <a:rPr lang="en-US" b="1" dirty="0">
                <a:solidFill>
                  <a:srgbClr val="00B050"/>
                </a:solidFill>
              </a:rPr>
              <a:t>diverse</a:t>
            </a:r>
            <a:r>
              <a:rPr lang="en-US" dirty="0"/>
              <a:t> group of people assembled to participate in 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discussion</a:t>
            </a:r>
            <a:r>
              <a:rPr lang="en-US" dirty="0"/>
              <a:t> </a:t>
            </a:r>
            <a:r>
              <a:rPr lang="en-US" u="sng" dirty="0"/>
              <a:t>about a particular product before it is </a:t>
            </a:r>
            <a:r>
              <a:rPr lang="en-US" b="1" u="sng" dirty="0">
                <a:solidFill>
                  <a:srgbClr val="00B0F0"/>
                </a:solidFill>
              </a:rPr>
              <a:t>launched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447354-028A-47F6-BE0B-B898A17CF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44" y="3702050"/>
            <a:ext cx="5151070" cy="30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4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D969-0C9D-4283-9D66-573E1E33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5B16-EA99-4EAF-BB7F-333251662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b="1" dirty="0">
                <a:latin typeface="Quicksand"/>
              </a:rPr>
              <a:t>→ Demographics</a:t>
            </a:r>
          </a:p>
          <a:p>
            <a:pPr marL="0" indent="0" fontAlgn="base">
              <a:buNone/>
            </a:pPr>
            <a:r>
              <a:rPr lang="en-US" dirty="0">
                <a:latin typeface="Quicksand"/>
              </a:rPr>
              <a:t>Who is the customer? Age/sex/income level/job</a:t>
            </a:r>
          </a:p>
          <a:p>
            <a:pPr marL="0" indent="0" fontAlgn="base">
              <a:buNone/>
            </a:pPr>
            <a:r>
              <a:rPr lang="en-US" b="1" dirty="0">
                <a:latin typeface="Quicksand"/>
              </a:rPr>
              <a:t>→ Product Usage</a:t>
            </a:r>
          </a:p>
          <a:p>
            <a:pPr marL="0" indent="0" fontAlgn="base">
              <a:buNone/>
            </a:pPr>
            <a:r>
              <a:rPr lang="en-US" dirty="0">
                <a:latin typeface="Quicksand"/>
              </a:rPr>
              <a:t>Does your product address the customer’s needs?</a:t>
            </a:r>
          </a:p>
          <a:p>
            <a:pPr marL="0" indent="0" fontAlgn="base">
              <a:buNone/>
            </a:pPr>
            <a:r>
              <a:rPr lang="en-US" b="1" i="0" dirty="0">
                <a:effectLst/>
                <a:latin typeface="Quicksand"/>
              </a:rPr>
              <a:t>→ Customer Satisfaction</a:t>
            </a:r>
          </a:p>
          <a:p>
            <a:pPr marL="0" indent="0" fontAlgn="base">
              <a:buNone/>
            </a:pPr>
            <a:r>
              <a:rPr lang="en-US" dirty="0">
                <a:latin typeface="Quicksand"/>
              </a:rPr>
              <a:t>Is the customer happy? </a:t>
            </a:r>
            <a:endParaRPr lang="en-US" i="0" dirty="0">
              <a:effectLst/>
              <a:latin typeface="Quicksand"/>
            </a:endParaRPr>
          </a:p>
          <a:p>
            <a:pPr marL="0" indent="0" fontAlgn="base">
              <a:buNone/>
            </a:pPr>
            <a:r>
              <a:rPr lang="en-US" b="1" i="0" dirty="0">
                <a:effectLst/>
                <a:latin typeface="Quicksand"/>
              </a:rPr>
              <a:t>→ Product Evaluation</a:t>
            </a:r>
            <a:endParaRPr lang="en-US" b="1" dirty="0">
              <a:latin typeface="Quicksand"/>
            </a:endParaRPr>
          </a:p>
          <a:p>
            <a:pPr marL="0" indent="0" fontAlgn="base">
              <a:buNone/>
            </a:pPr>
            <a:r>
              <a:rPr lang="en-US" b="0" i="0" dirty="0">
                <a:effectLst/>
                <a:latin typeface="Quicksand"/>
              </a:rPr>
              <a:t>feedback on different aspects and features of a product</a:t>
            </a:r>
            <a:endParaRPr lang="en-US" b="1" i="0" dirty="0">
              <a:effectLst/>
              <a:latin typeface="Quicksand"/>
            </a:endParaRPr>
          </a:p>
          <a:p>
            <a:pPr marL="0" indent="0" fontAlgn="base">
              <a:buNone/>
            </a:pPr>
            <a:r>
              <a:rPr lang="en-US" b="1" i="0" dirty="0">
                <a:effectLst/>
                <a:latin typeface="Quicksand"/>
              </a:rPr>
              <a:t>→ Customer Experience</a:t>
            </a:r>
          </a:p>
          <a:p>
            <a:pPr marL="0" indent="0" fontAlgn="base">
              <a:buNone/>
            </a:pPr>
            <a:r>
              <a:rPr lang="en-US" b="0" i="0" dirty="0">
                <a:effectLst/>
                <a:latin typeface="Quicksand"/>
              </a:rPr>
              <a:t>what do customers think of your brand/advertising?</a:t>
            </a:r>
            <a:endParaRPr lang="en-US" b="1" i="0" dirty="0">
              <a:effectLst/>
              <a:latin typeface="Quicksand"/>
            </a:endParaRPr>
          </a:p>
          <a:p>
            <a:pPr marL="0" indent="0" fontAlgn="base">
              <a:buNone/>
            </a:pPr>
            <a:endParaRPr lang="en-US" b="1" i="0" dirty="0">
              <a:effectLst/>
              <a:latin typeface="Quicksand"/>
            </a:endParaRPr>
          </a:p>
          <a:p>
            <a:pPr marL="0" indent="0" fontAlgn="base">
              <a:buNone/>
            </a:pPr>
            <a:endParaRPr lang="en-US" b="0" i="0" dirty="0">
              <a:solidFill>
                <a:srgbClr val="33475B"/>
              </a:solidFill>
              <a:effectLst/>
              <a:latin typeface="AvenirNext"/>
            </a:endParaRPr>
          </a:p>
          <a:p>
            <a:pPr marL="0" indent="0" algn="l" fontAlgn="base">
              <a:buNone/>
            </a:pPr>
            <a:endParaRPr lang="en-US" dirty="0">
              <a:solidFill>
                <a:srgbClr val="33475B"/>
              </a:solidFill>
              <a:latin typeface="AvenirNext"/>
            </a:endParaRPr>
          </a:p>
        </p:txBody>
      </p:sp>
    </p:spTree>
    <p:extLst>
      <p:ext uri="{BB962C8B-B14F-4D97-AF65-F5344CB8AC3E}">
        <p14:creationId xmlns:p14="http://schemas.microsoft.com/office/powerpoint/2010/main" val="373942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EE41-AB9F-413A-9B34-8DD920BA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Write a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800C-CB89-4575-A4ED-778398E45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68" y="1356659"/>
            <a:ext cx="3548543" cy="544445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            </a:t>
            </a: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DC828-89EF-41A3-BB1E-52A235BE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" y="1442179"/>
            <a:ext cx="4352925" cy="527341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600769-EAD4-480D-8CA2-5B126798584B}"/>
              </a:ext>
            </a:extLst>
          </p:cNvPr>
          <p:cNvSpPr txBox="1">
            <a:spLocks/>
          </p:cNvSpPr>
          <p:nvPr/>
        </p:nvSpPr>
        <p:spPr>
          <a:xfrm>
            <a:off x="8455436" y="1356659"/>
            <a:ext cx="3548543" cy="5444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4F7000-BC47-4D7E-BAC9-F6550E4E5908}"/>
              </a:ext>
            </a:extLst>
          </p:cNvPr>
          <p:cNvSpPr txBox="1">
            <a:spLocks/>
          </p:cNvSpPr>
          <p:nvPr/>
        </p:nvSpPr>
        <p:spPr>
          <a:xfrm>
            <a:off x="8507136" y="1335944"/>
            <a:ext cx="3548543" cy="5444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</a:t>
            </a:r>
            <a:endParaRPr lang="zh-CN" alt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0-100</a:t>
            </a:r>
            <a:r>
              <a:rPr lang="zh-CN" alt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元</a:t>
            </a:r>
            <a:endParaRPr lang="en-US" altLang="zh-CN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100-500</a:t>
            </a:r>
            <a:r>
              <a:rPr lang="zh-CN" alt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元</a:t>
            </a:r>
            <a:endParaRPr lang="en-US" altLang="zh-CN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</a:t>
            </a: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over 500</a:t>
            </a:r>
            <a:r>
              <a:rPr lang="zh-CN" alt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元</a:t>
            </a:r>
            <a:endParaRPr lang="en-US" altLang="zh-CN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Yes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__No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__1 time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2-3 times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3+ times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3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EE41-AB9F-413A-9B34-8DD920BA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Write a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800C-CB89-4575-A4ED-778398E45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68" y="1356659"/>
            <a:ext cx="3548543" cy="544445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            </a:t>
            </a: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DC828-89EF-41A3-BB1E-52A235BE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" y="1442179"/>
            <a:ext cx="4352925" cy="527341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600769-EAD4-480D-8CA2-5B126798584B}"/>
              </a:ext>
            </a:extLst>
          </p:cNvPr>
          <p:cNvSpPr txBox="1">
            <a:spLocks/>
          </p:cNvSpPr>
          <p:nvPr/>
        </p:nvSpPr>
        <p:spPr>
          <a:xfrm>
            <a:off x="8455436" y="1356659"/>
            <a:ext cx="3548543" cy="5444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4F7000-BC47-4D7E-BAC9-F6550E4E5908}"/>
              </a:ext>
            </a:extLst>
          </p:cNvPr>
          <p:cNvSpPr txBox="1">
            <a:spLocks/>
          </p:cNvSpPr>
          <p:nvPr/>
        </p:nvSpPr>
        <p:spPr>
          <a:xfrm>
            <a:off x="5109595" y="1356659"/>
            <a:ext cx="3548543" cy="5444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zh-CN" alt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How important is it to you that BOY clothing is produced in the USA or UK?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Where have you seen BOY advertisements in the last 6 months?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49CA5B-FE84-4C40-9FB7-C853D2B42A65}"/>
              </a:ext>
            </a:extLst>
          </p:cNvPr>
          <p:cNvSpPr txBox="1">
            <a:spLocks/>
          </p:cNvSpPr>
          <p:nvPr/>
        </p:nvSpPr>
        <p:spPr>
          <a:xfrm>
            <a:off x="8507136" y="1335944"/>
            <a:ext cx="3548543" cy="5444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</a:t>
            </a:r>
            <a:endParaRPr lang="zh-CN" alt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very important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somewhat important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</a:t>
            </a: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not important</a:t>
            </a:r>
            <a:endParaRPr lang="en-US" altLang="zh-CN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on a poster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on TV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on the Internet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 in a magazine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/newspaper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5CB2-3B9E-429B-8FF5-9E2FDD39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Classwork #4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4B43-FAAC-4023-8A4E-A2872F75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speech groups, create a consumer survey about the company you will do for your speech</a:t>
            </a:r>
          </a:p>
          <a:p>
            <a:endParaRPr lang="en-US" dirty="0"/>
          </a:p>
          <a:p>
            <a:r>
              <a:rPr lang="en-US" dirty="0"/>
              <a:t>Send </a:t>
            </a:r>
            <a:r>
              <a:rPr lang="en-US" u="sng" dirty="0"/>
              <a:t>ONE DOCUMENT</a:t>
            </a:r>
            <a:r>
              <a:rPr lang="en-US" dirty="0"/>
              <a:t> to Phill on WeChat with your questions and answer choices for customers.</a:t>
            </a:r>
          </a:p>
          <a:p>
            <a:endParaRPr lang="en-US" u="sng" dirty="0"/>
          </a:p>
          <a:p>
            <a:endParaRPr lang="en-US" u="sng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78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E2E5-A938-40D9-84F2-6708FA7E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Classwork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63F2-BEC4-46CD-B379-858B0A8C3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Send one document of Classwork #4 to Phill on WeChat. (Survey)</a:t>
            </a:r>
          </a:p>
          <a:p>
            <a:r>
              <a:rPr lang="en-US" dirty="0"/>
              <a:t>Send before you go to bed</a:t>
            </a:r>
          </a:p>
          <a:p>
            <a:endParaRPr lang="en-US" dirty="0"/>
          </a:p>
          <a:p>
            <a:r>
              <a:rPr lang="en-US" dirty="0"/>
              <a:t>Complete page 27 Exercise B Listening (3.4 at </a:t>
            </a:r>
            <a:r>
              <a:rPr lang="en-US" dirty="0">
                <a:hlinkClick r:id="rId2"/>
              </a:rPr>
              <a:t>https://qiba.space/market-leader-pre-int-unit-3/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AFTER YOU COMPLETE THE ABOVE EXERCISE</a:t>
            </a:r>
          </a:p>
          <a:p>
            <a:endParaRPr lang="en-US" dirty="0"/>
          </a:p>
          <a:p>
            <a:r>
              <a:rPr lang="en-US" dirty="0"/>
              <a:t>Quiz #5 on Edmodo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Due Brisbane/Canberra/Sydney/Melbourne 17-NOV-2020 14:00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A93890-81F4-49C8-9492-1483C637EF40}"/>
              </a:ext>
            </a:extLst>
          </p:cNvPr>
          <p:cNvSpPr txBox="1">
            <a:spLocks/>
          </p:cNvSpPr>
          <p:nvPr/>
        </p:nvSpPr>
        <p:spPr>
          <a:xfrm>
            <a:off x="838200" y="17888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  <a:p>
            <a:pPr algn="ctr"/>
            <a:r>
              <a:rPr lang="en-US" dirty="0"/>
              <a:t>Quiz #5</a:t>
            </a:r>
          </a:p>
        </p:txBody>
      </p:sp>
    </p:spTree>
    <p:extLst>
      <p:ext uri="{BB962C8B-B14F-4D97-AF65-F5344CB8AC3E}">
        <p14:creationId xmlns:p14="http://schemas.microsoft.com/office/powerpoint/2010/main" val="303890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0627-4F9F-48AD-93E1-A8A178D0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product is being advertised?</a:t>
            </a:r>
          </a:p>
        </p:txBody>
      </p:sp>
    </p:spTree>
    <p:extLst>
      <p:ext uri="{BB962C8B-B14F-4D97-AF65-F5344CB8AC3E}">
        <p14:creationId xmlns:p14="http://schemas.microsoft.com/office/powerpoint/2010/main" val="387019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1C77-0548-4D3B-882A-FC59B870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4495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Chanel No.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17615-11CB-46DC-A4CD-175D38B5D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7588" cy="4351338"/>
          </a:xfrm>
        </p:spPr>
        <p:txBody>
          <a:bodyPr>
            <a:normAutofit/>
          </a:bodyPr>
          <a:lstStyle/>
          <a:p>
            <a:r>
              <a:rPr lang="en-US" dirty="0"/>
              <a:t>perfume: </a:t>
            </a:r>
            <a:r>
              <a:rPr lang="en-US" b="0" i="0" dirty="0">
                <a:solidFill>
                  <a:srgbClr val="303336"/>
                </a:solidFill>
                <a:effectLst/>
                <a:latin typeface="Open Sans"/>
              </a:rPr>
              <a:t>the scent of something sweet-smelling</a:t>
            </a:r>
            <a:endParaRPr lang="en-US" dirty="0"/>
          </a:p>
        </p:txBody>
      </p:sp>
      <p:pic>
        <p:nvPicPr>
          <p:cNvPr id="1026" name="Picture 2" descr="Buy CHANEL NO 5 FOR WOMEN EDP 100ML">
            <a:extLst>
              <a:ext uri="{FF2B5EF4-FFF2-40B4-BE49-F238E27FC236}">
                <a16:creationId xmlns:a16="http://schemas.microsoft.com/office/drawing/2014/main" id="{93623857-F633-49CC-9E20-4156F23B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94" y="2474883"/>
            <a:ext cx="2719320" cy="30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F0412-6808-4068-B6FC-BB1B8AB4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34" y="-64654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Page 64 Part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7232-EBCC-46D6-ABA1-83A29F5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7" y="1260909"/>
            <a:ext cx="6028623" cy="552490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When</a:t>
            </a:r>
            <a:r>
              <a:rPr lang="en-US" dirty="0"/>
              <a:t> was Chanel No 5 created?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Who</a:t>
            </a:r>
            <a:r>
              <a:rPr lang="en-US" dirty="0"/>
              <a:t> is Marianne </a:t>
            </a:r>
            <a:r>
              <a:rPr lang="en-US" dirty="0" err="1"/>
              <a:t>Etchebarne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How much</a:t>
            </a:r>
            <a:r>
              <a:rPr lang="en-US" dirty="0"/>
              <a:t> did the film cost?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What</a:t>
            </a:r>
            <a:r>
              <a:rPr lang="en-US" dirty="0"/>
              <a:t> kind of film is it?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Why</a:t>
            </a:r>
            <a:r>
              <a:rPr lang="en-US" dirty="0"/>
              <a:t> are brands looking at new ways of connecting with consumers?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What</a:t>
            </a:r>
            <a:r>
              <a:rPr lang="en-US" dirty="0"/>
              <a:t> does Ms. </a:t>
            </a:r>
            <a:r>
              <a:rPr lang="en-US" dirty="0" err="1"/>
              <a:t>Etchebarne</a:t>
            </a:r>
            <a:r>
              <a:rPr lang="en-US" dirty="0"/>
              <a:t> think of the film?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BFC5E0-4F64-4E08-A67A-E023E56F8F8B}"/>
              </a:ext>
            </a:extLst>
          </p:cNvPr>
          <p:cNvSpPr txBox="1">
            <a:spLocks/>
          </p:cNvSpPr>
          <p:nvPr/>
        </p:nvSpPr>
        <p:spPr>
          <a:xfrm>
            <a:off x="6274067" y="1260909"/>
            <a:ext cx="5917933" cy="55249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F. In 1912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C. She is Chanel’s artistic director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 Eighty (80) million pounds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B. It is a thriller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0070C0"/>
                </a:solidFill>
              </a:rPr>
              <a:t>Because</a:t>
            </a:r>
            <a:r>
              <a:rPr lang="en-US" dirty="0"/>
              <a:t> advertising budgets are getting larger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D. She thinks it is a pure commercial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D585F3-5488-4ED1-BE75-9D30343CE293}"/>
              </a:ext>
            </a:extLst>
          </p:cNvPr>
          <p:cNvCxnSpPr>
            <a:cxnSpLocks/>
          </p:cNvCxnSpPr>
          <p:nvPr/>
        </p:nvCxnSpPr>
        <p:spPr>
          <a:xfrm>
            <a:off x="6996419" y="1468073"/>
            <a:ext cx="117445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2EED1-E3F7-435F-93A4-F71DF3EC204E}"/>
              </a:ext>
            </a:extLst>
          </p:cNvPr>
          <p:cNvCxnSpPr>
            <a:cxnSpLocks/>
          </p:cNvCxnSpPr>
          <p:nvPr/>
        </p:nvCxnSpPr>
        <p:spPr>
          <a:xfrm>
            <a:off x="8835007" y="2392260"/>
            <a:ext cx="117445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4A7B25-7CA1-49BE-A3CC-B75DA5ED1CFF}"/>
              </a:ext>
            </a:extLst>
          </p:cNvPr>
          <p:cNvCxnSpPr>
            <a:cxnSpLocks/>
          </p:cNvCxnSpPr>
          <p:nvPr/>
        </p:nvCxnSpPr>
        <p:spPr>
          <a:xfrm>
            <a:off x="6688824" y="3308058"/>
            <a:ext cx="26229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EDA83C-04A0-4162-A38E-E6B5B401FC0B}"/>
              </a:ext>
            </a:extLst>
          </p:cNvPr>
          <p:cNvCxnSpPr>
            <a:cxnSpLocks/>
          </p:cNvCxnSpPr>
          <p:nvPr/>
        </p:nvCxnSpPr>
        <p:spPr>
          <a:xfrm>
            <a:off x="7537510" y="4249023"/>
            <a:ext cx="107798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41B2F7-EB6C-4054-B1EE-F91BF95A04ED}"/>
              </a:ext>
            </a:extLst>
          </p:cNvPr>
          <p:cNvCxnSpPr>
            <a:cxnSpLocks/>
          </p:cNvCxnSpPr>
          <p:nvPr/>
        </p:nvCxnSpPr>
        <p:spPr>
          <a:xfrm>
            <a:off x="6599341" y="5181599"/>
            <a:ext cx="47677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EEFD53-8856-4EE7-861B-48955F7D5C01}"/>
              </a:ext>
            </a:extLst>
          </p:cNvPr>
          <p:cNvCxnSpPr>
            <a:cxnSpLocks/>
          </p:cNvCxnSpPr>
          <p:nvPr/>
        </p:nvCxnSpPr>
        <p:spPr>
          <a:xfrm>
            <a:off x="6451136" y="5568891"/>
            <a:ext cx="19798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4E86F6-2E44-4406-B622-E98DC0610035}"/>
              </a:ext>
            </a:extLst>
          </p:cNvPr>
          <p:cNvCxnSpPr>
            <a:cxnSpLocks/>
          </p:cNvCxnSpPr>
          <p:nvPr/>
        </p:nvCxnSpPr>
        <p:spPr>
          <a:xfrm>
            <a:off x="9185945" y="6483291"/>
            <a:ext cx="30060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6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F0412-6808-4068-B6FC-BB1B8AB4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34" y="-64654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Page 64 Part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7232-EBCC-46D6-ABA1-83A29F5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7" y="1260909"/>
            <a:ext cx="6028623" cy="552490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was Chanel No 5 created?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is Marianne </a:t>
            </a:r>
            <a:r>
              <a:rPr lang="en-US" dirty="0" err="1"/>
              <a:t>Etchebarne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How much</a:t>
            </a:r>
            <a:r>
              <a:rPr lang="en-US" dirty="0"/>
              <a:t> did the film cost?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kind of film is it?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Why</a:t>
            </a:r>
            <a:r>
              <a:rPr lang="en-US" dirty="0"/>
              <a:t> are brands looking at new ways of connecting with consumers?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Ms. </a:t>
            </a:r>
            <a:r>
              <a:rPr lang="en-US" dirty="0" err="1"/>
              <a:t>Etchebarne</a:t>
            </a:r>
            <a:r>
              <a:rPr lang="en-US" dirty="0"/>
              <a:t> think of the film?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BFC5E0-4F64-4E08-A67A-E023E56F8F8B}"/>
              </a:ext>
            </a:extLst>
          </p:cNvPr>
          <p:cNvSpPr txBox="1">
            <a:spLocks/>
          </p:cNvSpPr>
          <p:nvPr/>
        </p:nvSpPr>
        <p:spPr>
          <a:xfrm>
            <a:off x="6274067" y="1260909"/>
            <a:ext cx="5917933" cy="5524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F. In 1921 (line 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C. She is Chanel’s marketing director (line 52)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 Eighty (18) million pounds (line 62)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B. It is a fairytale romance (line 25)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0070C0"/>
                </a:solidFill>
              </a:rPr>
              <a:t>Because</a:t>
            </a:r>
            <a:r>
              <a:rPr lang="en-US" dirty="0"/>
              <a:t> customers are resistant to traditional advertising (lines 69-74)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D. She thinks it is a real piece of art (L55)</a:t>
            </a:r>
          </a:p>
        </p:txBody>
      </p:sp>
    </p:spTree>
    <p:extLst>
      <p:ext uri="{BB962C8B-B14F-4D97-AF65-F5344CB8AC3E}">
        <p14:creationId xmlns:p14="http://schemas.microsoft.com/office/powerpoint/2010/main" val="392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5AED-81F9-43F6-95BA-97047910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224"/>
            <a:ext cx="10515600" cy="9395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Buy vs Spend vs Cost vs Purchase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D650D-D5C5-49E9-840E-2963AC711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455"/>
            <a:ext cx="10515600" cy="53045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buy: to get something by paying money (purchase: to buy something)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cost: requires the payment of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spend: to give money as a payment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bag of candy </a:t>
            </a:r>
            <a:r>
              <a:rPr lang="en-US" b="1" dirty="0"/>
              <a:t>spends/costs/buys</a:t>
            </a:r>
            <a:r>
              <a:rPr lang="en-US" dirty="0"/>
              <a:t> $5.</a:t>
            </a:r>
          </a:p>
          <a:p>
            <a:pPr marL="0" indent="0">
              <a:buNone/>
            </a:pPr>
            <a:r>
              <a:rPr lang="en-US" dirty="0"/>
              <a:t>Tom wants to </a:t>
            </a:r>
            <a:r>
              <a:rPr lang="en-US" b="1" dirty="0"/>
              <a:t>spend/buy/cost</a:t>
            </a:r>
            <a:r>
              <a:rPr lang="en-US" dirty="0"/>
              <a:t> a bag of candy.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 </a:t>
            </a:r>
            <a:r>
              <a:rPr lang="en-US" b="1" dirty="0"/>
              <a:t>purchased</a:t>
            </a:r>
            <a:r>
              <a:rPr lang="en-US" dirty="0"/>
              <a:t>/</a:t>
            </a:r>
            <a:r>
              <a:rPr lang="en-US" b="1" dirty="0"/>
              <a:t>spent/bought/costed</a:t>
            </a:r>
            <a:r>
              <a:rPr lang="en-US" dirty="0"/>
              <a:t> $5 on </a:t>
            </a:r>
          </a:p>
          <a:p>
            <a:pPr marL="0" indent="0">
              <a:buNone/>
            </a:pPr>
            <a:r>
              <a:rPr lang="en-US" dirty="0"/>
              <a:t>a bag of candy.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161E5-D87A-47D6-B1E9-577BC3F3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993" y="1281922"/>
            <a:ext cx="3652007" cy="52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AE52-F0D3-4A72-AA93-6AECA8D2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65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Scan Reading Activity: Page 52 Exercise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2B5C2-FC93-42E1-BA0F-4EC9BE0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01" y="897622"/>
            <a:ext cx="10515600" cy="5838738"/>
          </a:xfrm>
        </p:spPr>
        <p:txBody>
          <a:bodyPr>
            <a:normAutofit/>
          </a:bodyPr>
          <a:lstStyle/>
          <a:p>
            <a:r>
              <a:rPr lang="en-US" dirty="0"/>
              <a:t>If your name is closer to the letter A, you are student A. </a:t>
            </a:r>
          </a:p>
          <a:p>
            <a:pPr lvl="1"/>
            <a:r>
              <a:rPr lang="en-US" dirty="0"/>
              <a:t>Turn to page 137</a:t>
            </a:r>
          </a:p>
          <a:p>
            <a:endParaRPr lang="en-US" dirty="0"/>
          </a:p>
          <a:p>
            <a:r>
              <a:rPr lang="en-US" dirty="0"/>
              <a:t>If your name is closer to the letter Z, you are student B. </a:t>
            </a:r>
          </a:p>
          <a:p>
            <a:pPr lvl="1"/>
            <a:r>
              <a:rPr lang="en-US" dirty="0"/>
              <a:t>Turn to page 143.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 in the blank spaces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Ask your partner your questions (use article on page 52 to answer your partner’s questions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SCAN READING for SPECIFIC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3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BDE5-6429-4447-8A75-7956158C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A (page 137):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798A-147D-419F-9ABF-95E5CB16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10825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Q: How much ___________ to entertain someone at the Henley Regatta?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dirty="0">
                <a:solidFill>
                  <a:srgbClr val="00B050"/>
                </a:solidFill>
              </a:rPr>
              <a:t>does it cost</a:t>
            </a:r>
          </a:p>
          <a:p>
            <a:pPr marL="0" indent="0">
              <a:buNone/>
            </a:pPr>
            <a:r>
              <a:rPr lang="en-US" dirty="0"/>
              <a:t>A:</a:t>
            </a:r>
            <a:r>
              <a:rPr lang="en-US" dirty="0">
                <a:solidFill>
                  <a:srgbClr val="00B050"/>
                </a:solidFill>
              </a:rPr>
              <a:t> $600 a day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4BE85-E5BD-431C-A734-D2BA8B9E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414" y="2716590"/>
            <a:ext cx="68961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BDE5-6429-4447-8A75-7956158C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Student A: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798A-147D-419F-9ABF-95E5CB16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1825625"/>
            <a:ext cx="119822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Q: Why __________ always have to come up with new and exciting _____?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>
                <a:solidFill>
                  <a:srgbClr val="00B050"/>
                </a:solidFill>
              </a:rPr>
              <a:t>do companies                                                                                 ideas</a:t>
            </a:r>
          </a:p>
          <a:p>
            <a:pPr marL="0" indent="0">
              <a:buNone/>
            </a:pPr>
            <a:r>
              <a:rPr lang="en-US" dirty="0"/>
              <a:t>A:</a:t>
            </a:r>
            <a:r>
              <a:rPr lang="en-US" dirty="0">
                <a:solidFill>
                  <a:srgbClr val="00B050"/>
                </a:solidFill>
              </a:rPr>
              <a:t> Because every year some of the clients they have to entertain are the same.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 u="sng" dirty="0">
                <a:latin typeface="+mj-lt"/>
                <a:ea typeface="+mj-ea"/>
                <a:cs typeface="+mj-cs"/>
              </a:rPr>
              <a:t>Student B: Question 3</a:t>
            </a:r>
          </a:p>
          <a:p>
            <a:pPr marL="0" indent="0">
              <a:buNone/>
            </a:pPr>
            <a:r>
              <a:rPr lang="en-US" sz="2700" dirty="0"/>
              <a:t>Q: __________ companies _________ huge amounts of money on entertainment?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00B050"/>
                </a:solidFill>
              </a:rPr>
              <a:t>       </a:t>
            </a:r>
            <a:r>
              <a:rPr lang="en-US" dirty="0">
                <a:solidFill>
                  <a:srgbClr val="00B050"/>
                </a:solidFill>
              </a:rPr>
              <a:t>Why do                           spend                           </a:t>
            </a:r>
          </a:p>
          <a:p>
            <a:pPr marL="0" indent="0">
              <a:buNone/>
            </a:pPr>
            <a:r>
              <a:rPr lang="en-US" dirty="0"/>
              <a:t>A:</a:t>
            </a:r>
            <a:r>
              <a:rPr lang="en-US" dirty="0">
                <a:solidFill>
                  <a:srgbClr val="00B050"/>
                </a:solidFill>
              </a:rPr>
              <a:t> Because keeping a customer is more cost-effective than looking for a new one.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933</Words>
  <Application>Microsoft Office PowerPoint</Application>
  <PresentationFormat>Widescreen</PresentationFormat>
  <Paragraphs>248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AvenirNext</vt:lpstr>
      <vt:lpstr>Open Sans</vt:lpstr>
      <vt:lpstr>Quicksand</vt:lpstr>
      <vt:lpstr>Arial</vt:lpstr>
      <vt:lpstr>Calibri</vt:lpstr>
      <vt:lpstr>Calibri Light</vt:lpstr>
      <vt:lpstr>Times New Roman</vt:lpstr>
      <vt:lpstr>Office Theme</vt:lpstr>
      <vt:lpstr>Reading and Questions for Surveys</vt:lpstr>
      <vt:lpstr>What product is being advertised?</vt:lpstr>
      <vt:lpstr>Chanel No. 5</vt:lpstr>
      <vt:lpstr>Page 64 Part B</vt:lpstr>
      <vt:lpstr>Page 64 Part C</vt:lpstr>
      <vt:lpstr>Buy vs Spend vs Cost vs Purchase</vt:lpstr>
      <vt:lpstr>Scan Reading Activity: Page 52 Exercise D</vt:lpstr>
      <vt:lpstr>Student A (page 137): Question #2</vt:lpstr>
      <vt:lpstr>Student A: Question 1</vt:lpstr>
      <vt:lpstr>Student A (page 137): Question #3</vt:lpstr>
      <vt:lpstr>Student B (page 143): Question #1</vt:lpstr>
      <vt:lpstr>Student B (page 143): Question #2</vt:lpstr>
      <vt:lpstr>How Does a Company Learn About its Customers?  </vt:lpstr>
      <vt:lpstr>Vocabulary</vt:lpstr>
      <vt:lpstr>Survey Questions</vt:lpstr>
      <vt:lpstr>How to Write a Survey</vt:lpstr>
      <vt:lpstr>How to Write a Survey</vt:lpstr>
      <vt:lpstr>Classwork #4 </vt:lpstr>
      <vt:lpstr>Classwork #4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for Surveys</dc:title>
  <dc:creator>Phillip Schulz</dc:creator>
  <cp:lastModifiedBy>Phillip Schulz</cp:lastModifiedBy>
  <cp:revision>23</cp:revision>
  <dcterms:created xsi:type="dcterms:W3CDTF">2020-11-11T13:19:33Z</dcterms:created>
  <dcterms:modified xsi:type="dcterms:W3CDTF">2020-11-13T04:06:13Z</dcterms:modified>
</cp:coreProperties>
</file>